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DD9443-C321-4696-8CE4-BF284B750F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CB212C-4CF4-4385-B450-B9E559CE79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0D8220-60E5-471A-AC78-0C56101D4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CF61-7793-4488-800A-F1830E743528}" type="datetimeFigureOut">
              <a:rPr lang="pt-BR" smtClean="0"/>
              <a:t>18/03/2026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E7B915-75A4-4597-B488-7A715E478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95995A-6652-430C-BBE0-616C50BFE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D170-CA90-4989-A616-444753FF0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1156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A58694-7AA3-463D-90D3-E577561E1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3CFE0C-B948-4332-A29E-95986F80F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119CEB-9154-4BBA-B780-89CCB2512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CF61-7793-4488-800A-F1830E743528}" type="datetimeFigureOut">
              <a:rPr lang="pt-BR" smtClean="0"/>
              <a:t>18/03/2026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09DFFA-7FBD-4F53-AFF6-1254B8CF6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BAF981-C668-4591-B8F6-E471645E4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D170-CA90-4989-A616-444753FF0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7957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43064F-137D-43B2-B818-670CDE884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FB8B9F3-80F4-4888-BF87-0C772CD5C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D02B55-1E76-4D2A-A73A-779EF077C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CF61-7793-4488-800A-F1830E743528}" type="datetimeFigureOut">
              <a:rPr lang="pt-BR" smtClean="0"/>
              <a:t>18/03/2026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CE39E8-433D-4742-BD04-E00A39497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8087C1-A8CD-4058-89EC-98D72C2A4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D170-CA90-4989-A616-444753FF0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6579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A0D09A-20A8-44B5-AC76-04FDDB94A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2D4295-8C63-451A-865F-7FB2E4B6FA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B1158BE-7F10-4D67-80B0-6385473C61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391D2DA-66FE-4BD4-A843-F91A89FCB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CF61-7793-4488-800A-F1830E743528}" type="datetimeFigureOut">
              <a:rPr lang="pt-BR" smtClean="0"/>
              <a:t>18/03/2026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D0CD3EB-7AA0-4ACC-81AF-E4926D477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6F1D333-99A0-4342-9BCE-513D3422F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D170-CA90-4989-A616-444753FF0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254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045441-4DB8-4EC9-A7BA-55E386541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BC9D8BB-D412-46F7-AA64-EB4FBCDA2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F59A31-9AC5-4D20-B710-B4C5256BD6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3154809-F555-4FD2-BD23-96F254375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263F903-AD1F-4FDA-92E9-739FAEFE82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646D537-0E37-45CD-A500-2ADF406F0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CF61-7793-4488-800A-F1830E743528}" type="datetimeFigureOut">
              <a:rPr lang="pt-BR" smtClean="0"/>
              <a:t>18/03/2026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AF8E9BA-6D5C-4939-9643-EB4776CA4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A9AFBE6-D193-4552-87CD-5739A6108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D170-CA90-4989-A616-444753FF0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96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61719E-4B16-4014-97D7-D75C6C4F8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60A592F-6024-46CF-BD23-BEF37DD52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CF61-7793-4488-800A-F1830E743528}" type="datetimeFigureOut">
              <a:rPr lang="pt-BR" smtClean="0"/>
              <a:t>18/03/2026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A176FA4-DE50-4237-AEAE-4BC150226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198014C-701B-4967-A83F-B3C99910F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D170-CA90-4989-A616-444753FF0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917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780BC98-ECD1-4E07-932F-75EF095F7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CF61-7793-4488-800A-F1830E743528}" type="datetimeFigureOut">
              <a:rPr lang="pt-BR" smtClean="0"/>
              <a:t>18/03/2026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937815E-31F5-4FA2-948A-8B266236E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9828227-B5EB-43B6-B4A6-86225AFDE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D170-CA90-4989-A616-444753FF0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521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C9C704-F548-40FB-8252-C41ABF21D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B789C74-E500-4E45-A75C-21DB99C55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37325D3-AFF7-49A3-9B9F-D864DA458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2EF4715-92B4-4C91-988A-75D67B507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CF61-7793-4488-800A-F1830E743528}" type="datetimeFigureOut">
              <a:rPr lang="pt-BR" smtClean="0"/>
              <a:t>18/03/2026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FE7AD5-7C77-4235-8CD3-BC3CC12D2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DBF14C-2E02-41DB-AC2C-C7905EE2B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D170-CA90-4989-A616-444753FF0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0109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B2DB0D-EB91-4FD7-8446-0BC5086C0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9675149-4324-4C39-82D2-E41DF13407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BA41C53-7B0E-4460-B1C7-78AE3B806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6B082E9-DEE4-4A49-963F-9E7136B60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CF61-7793-4488-800A-F1830E743528}" type="datetimeFigureOut">
              <a:rPr lang="pt-BR" smtClean="0"/>
              <a:t>18/03/2026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954B53-2F4F-4D49-AD04-4FF482434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33D3D28-CF6A-46BF-B149-C1D165FF2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D170-CA90-4989-A616-444753FF0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1299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BB88F4-3B51-42C2-83D2-22CBF8658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17BA3E2-D8FE-458E-B802-A70FF0516A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7BBBE3-13B8-41BE-84D5-E0DF32DBE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CF61-7793-4488-800A-F1830E743528}" type="datetimeFigureOut">
              <a:rPr lang="pt-BR" smtClean="0"/>
              <a:t>18/03/2026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7E4F64-83DD-4E8F-B0DC-7724CDF87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898BC1-E7D4-40E5-9408-27CE24F3B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D170-CA90-4989-A616-444753FF0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3278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1EBD057-4FC7-4D78-8555-8B92D6671A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6E296D9-80CE-40E5-8449-5F661213AB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27DCD1-BD1E-44AB-82F1-7040AD66A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CF61-7793-4488-800A-F1830E743528}" type="datetimeFigureOut">
              <a:rPr lang="pt-BR" smtClean="0"/>
              <a:t>18/03/2026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4937D4-6376-4B42-8477-B653CCA8E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59A2A8-3130-42FC-98EC-675860BF1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D170-CA90-4989-A616-444753FF0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223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DD233FB-5AAA-4026-85BA-23DA57687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D233C7-23B1-4AF9-887B-0E9BF1E97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F12DE3-532E-4886-9E1A-F8D71617D5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0CF61-7793-4488-800A-F1830E743528}" type="datetimeFigureOut">
              <a:rPr lang="pt-BR" smtClean="0"/>
              <a:t>18/03/2026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71F7CA-F2CB-4326-901C-83B1E7410E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66FFD7-05DA-4B8D-849C-F3F830F766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3D170-CA90-4989-A616-444753FF0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414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2764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36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2628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4288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D40CC966087F74EB3E74B6F88FB4194" ma:contentTypeVersion="13" ma:contentTypeDescription="Crie um novo documento." ma:contentTypeScope="" ma:versionID="e724f60446f8066da14ab7f062358d28">
  <xsd:schema xmlns:xsd="http://www.w3.org/2001/XMLSchema" xmlns:xs="http://www.w3.org/2001/XMLSchema" xmlns:p="http://schemas.microsoft.com/office/2006/metadata/properties" xmlns:ns2="abded729-a299-4b2b-9726-f8b60fc909d1" xmlns:ns3="75cfd8b4-5d33-4379-8e07-551433a81d9a" targetNamespace="http://schemas.microsoft.com/office/2006/metadata/properties" ma:root="true" ma:fieldsID="4f0f23bcdeb9be58d1dcf6c7c0877612" ns2:_="" ns3:_="">
    <xsd:import namespace="abded729-a299-4b2b-9726-f8b60fc909d1"/>
    <xsd:import namespace="75cfd8b4-5d33-4379-8e07-551433a81d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ded729-a299-4b2b-9726-f8b60fc909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1b5dd754-ad6f-4ffa-a63d-d445ce51bd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fd8b4-5d33-4379-8e07-551433a81d9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7f7c85b-47a5-4058-b81c-48653288d2ac}" ma:internalName="TaxCatchAll" ma:showField="CatchAllData" ma:web="75cfd8b4-5d33-4379-8e07-551433a81d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bded729-a299-4b2b-9726-f8b60fc909d1">
      <Terms xmlns="http://schemas.microsoft.com/office/infopath/2007/PartnerControls"/>
    </lcf76f155ced4ddcb4097134ff3c332f>
    <TaxCatchAll xmlns="75cfd8b4-5d33-4379-8e07-551433a81d9a" xsi:nil="true"/>
  </documentManagement>
</p:properties>
</file>

<file path=customXml/itemProps1.xml><?xml version="1.0" encoding="utf-8"?>
<ds:datastoreItem xmlns:ds="http://schemas.openxmlformats.org/officeDocument/2006/customXml" ds:itemID="{F0359FA0-6306-42F4-86A2-C51A58401BFF}"/>
</file>

<file path=customXml/itemProps2.xml><?xml version="1.0" encoding="utf-8"?>
<ds:datastoreItem xmlns:ds="http://schemas.openxmlformats.org/officeDocument/2006/customXml" ds:itemID="{89AE0ED8-E47A-4CF9-98C5-B6FE7F78D640}"/>
</file>

<file path=customXml/itemProps3.xml><?xml version="1.0" encoding="utf-8"?>
<ds:datastoreItem xmlns:ds="http://schemas.openxmlformats.org/officeDocument/2006/customXml" ds:itemID="{E6C8A0EA-89A2-4C2A-9A8B-EF0F3CF7630F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Samyra Costa Silva</dc:creator>
  <cp:lastModifiedBy>Samyra Costa Silva</cp:lastModifiedBy>
  <cp:revision>1</cp:revision>
  <dcterms:created xsi:type="dcterms:W3CDTF">2026-03-19T00:07:06Z</dcterms:created>
  <dcterms:modified xsi:type="dcterms:W3CDTF">2026-03-19T00:07:49Z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0x0101002D40CC966087F74EB3E74B6F88FB4194</vt:lpwstr>
  </property>
</Properties>
</file>