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Lst>
  <p:sldSz cx="32399288" cy="43200638"/>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81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 Petrolini" userId="bdfaf29b14ed9191" providerId="LiveId" clId="{AE0AC122-0C9B-439C-B83E-451DEEC52023}"/>
    <pc:docChg chg="modSld">
      <pc:chgData name="Andre Petrolini" userId="bdfaf29b14ed9191" providerId="LiveId" clId="{AE0AC122-0C9B-439C-B83E-451DEEC52023}" dt="2024-10-03T14:41:35.182" v="2" actId="1076"/>
      <pc:docMkLst>
        <pc:docMk/>
      </pc:docMkLst>
      <pc:sldChg chg="modSp mod">
        <pc:chgData name="Andre Petrolini" userId="bdfaf29b14ed9191" providerId="LiveId" clId="{AE0AC122-0C9B-439C-B83E-451DEEC52023}" dt="2024-10-03T14:41:35.182" v="2" actId="1076"/>
        <pc:sldMkLst>
          <pc:docMk/>
          <pc:sldMk cId="2610605610" sldId="256"/>
        </pc:sldMkLst>
        <pc:spChg chg="mod">
          <ac:chgData name="Andre Petrolini" userId="bdfaf29b14ed9191" providerId="LiveId" clId="{AE0AC122-0C9B-439C-B83E-451DEEC52023}" dt="2024-10-03T14:41:35.182" v="2" actId="1076"/>
          <ac:spMkLst>
            <pc:docMk/>
            <pc:sldMk cId="2610605610" sldId="256"/>
            <ac:spMk id="12" creationId="{EB13E3FE-27E9-415B-BC6C-427C9D7AB7E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pt-BR"/>
              <a:t>Clique para editar o título Mestre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77205E9-FFB3-4B82-8B2F-2DF8A6D97C37}" type="datetimeFigureOut">
              <a:rPr lang="pt-BR" smtClean="0"/>
              <a:t>03/10/2024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1550358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77205E9-FFB3-4B82-8B2F-2DF8A6D97C37}" type="datetimeFigureOut">
              <a:rPr lang="pt-BR" smtClean="0"/>
              <a:t>03/10/2024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1393461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pt-BR"/>
              <a:t>Clique para editar o título Mestre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377205E9-FFB3-4B82-8B2F-2DF8A6D97C37}" type="datetimeFigureOut">
              <a:rPr lang="pt-BR" smtClean="0"/>
              <a:t>03/10/2024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2412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77205E9-FFB3-4B82-8B2F-2DF8A6D97C37}" type="datetimeFigureOut">
              <a:rPr lang="pt-BR" smtClean="0"/>
              <a:t>03/10/2024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242875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4" name="Content Placeholder 3"/>
          <p:cNvSpPr>
            <a:spLocks noGrp="1"/>
          </p:cNvSpPr>
          <p:nvPr>
            <p:ph sz="half" idx="2"/>
          </p:nvPr>
        </p:nvSpPr>
        <p:spPr>
          <a:xfrm>
            <a:off x="2231675" y="15780233"/>
            <a:ext cx="13706415"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6" name="Content Placeholder 5"/>
          <p:cNvSpPr>
            <a:spLocks noGrp="1"/>
          </p:cNvSpPr>
          <p:nvPr>
            <p:ph sz="quarter" idx="4"/>
          </p:nvPr>
        </p:nvSpPr>
        <p:spPr>
          <a:xfrm>
            <a:off x="16402142" y="15780233"/>
            <a:ext cx="13773917"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77205E9-FFB3-4B82-8B2F-2DF8A6D97C37}" type="datetimeFigureOut">
              <a:rPr lang="pt-BR" smtClean="0"/>
              <a:t>03/10/2024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238492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77205E9-FFB3-4B82-8B2F-2DF8A6D97C37}" type="datetimeFigureOut">
              <a:rPr lang="pt-BR" smtClean="0"/>
              <a:t>03/10/2024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4241075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7205E9-FFB3-4B82-8B2F-2DF8A6D97C37}" type="datetimeFigureOut">
              <a:rPr lang="pt-BR" smtClean="0"/>
              <a:t>03/10/2024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1670805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377205E9-FFB3-4B82-8B2F-2DF8A6D97C37}" type="datetimeFigureOut">
              <a:rPr lang="pt-BR" smtClean="0"/>
              <a:t>03/10/2024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3872754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377205E9-FFB3-4B82-8B2F-2DF8A6D97C37}" type="datetimeFigureOut">
              <a:rPr lang="pt-BR" smtClean="0"/>
              <a:t>03/10/2024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513576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77205E9-FFB3-4B82-8B2F-2DF8A6D97C37}" type="datetimeFigureOut">
              <a:rPr lang="pt-BR" smtClean="0"/>
              <a:t>03/10/2024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3638805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77205E9-FFB3-4B82-8B2F-2DF8A6D97C37}" type="datetimeFigureOut">
              <a:rPr lang="pt-BR" smtClean="0"/>
              <a:t>03/10/2024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8104AC9-3448-480D-8749-CC3D5CD04E11}" type="slidenum">
              <a:rPr lang="pt-BR" smtClean="0"/>
              <a:t>‹nº›</a:t>
            </a:fld>
            <a:endParaRPr lang="pt-BR"/>
          </a:p>
        </p:txBody>
      </p:sp>
    </p:spTree>
    <p:extLst>
      <p:ext uri="{BB962C8B-B14F-4D97-AF65-F5344CB8AC3E}">
        <p14:creationId xmlns:p14="http://schemas.microsoft.com/office/powerpoint/2010/main" val="3153211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377205E9-FFB3-4B82-8B2F-2DF8A6D97C37}" type="datetimeFigureOut">
              <a:rPr lang="pt-BR" smtClean="0"/>
              <a:t>03/10/2024</a:t>
            </a:fld>
            <a:endParaRPr lang="pt-BR"/>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E8104AC9-3448-480D-8749-CC3D5CD04E11}" type="slidenum">
              <a:rPr lang="pt-BR" smtClean="0"/>
              <a:t>‹nº›</a:t>
            </a:fld>
            <a:endParaRPr lang="pt-BR"/>
          </a:p>
        </p:txBody>
      </p:sp>
    </p:spTree>
    <p:extLst>
      <p:ext uri="{BB962C8B-B14F-4D97-AF65-F5344CB8AC3E}">
        <p14:creationId xmlns:p14="http://schemas.microsoft.com/office/powerpoint/2010/main" val="416565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ipse 10">
            <a:extLst>
              <a:ext uri="{FF2B5EF4-FFF2-40B4-BE49-F238E27FC236}">
                <a16:creationId xmlns:a16="http://schemas.microsoft.com/office/drawing/2014/main" id="{0C67EA01-FAD5-4F3E-9034-D215C1A726F6}"/>
              </a:ext>
            </a:extLst>
          </p:cNvPr>
          <p:cNvSpPr/>
          <p:nvPr/>
        </p:nvSpPr>
        <p:spPr>
          <a:xfrm>
            <a:off x="2429946" y="905362"/>
            <a:ext cx="5232338" cy="5136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itle 1">
            <a:extLst>
              <a:ext uri="{FF2B5EF4-FFF2-40B4-BE49-F238E27FC236}">
                <a16:creationId xmlns:a16="http://schemas.microsoft.com/office/drawing/2014/main" id="{EB13E3FE-27E9-415B-BC6C-427C9D7AB7E5}"/>
              </a:ext>
            </a:extLst>
          </p:cNvPr>
          <p:cNvSpPr txBox="1"/>
          <p:nvPr/>
        </p:nvSpPr>
        <p:spPr>
          <a:xfrm>
            <a:off x="550069" y="6560636"/>
            <a:ext cx="30110112" cy="2212975"/>
          </a:xfrm>
          <a:prstGeom prst="rect">
            <a:avLst/>
          </a:prstGeom>
        </p:spPr>
        <p:txBody>
          <a:bodyPr>
            <a:noAutofit/>
          </a:bodyPr>
          <a:lstStyle>
            <a:lvl1pPr algn="ctr" defTabSz="4137025" rtl="0" eaLnBrk="0" fontAlgn="base" hangingPunct="0">
              <a:spcBef>
                <a:spcPct val="0"/>
              </a:spcBef>
              <a:spcAft>
                <a:spcPct val="0"/>
              </a:spcAft>
              <a:defRPr sz="19900">
                <a:solidFill>
                  <a:schemeClr val="tx2"/>
                </a:solidFill>
                <a:latin typeface="+mj-lt"/>
                <a:ea typeface="+mj-ea"/>
                <a:cs typeface="+mj-cs"/>
              </a:defRPr>
            </a:lvl1pPr>
            <a:lvl2pPr algn="ctr" defTabSz="4137025" rtl="0" eaLnBrk="0" fontAlgn="base" hangingPunct="0">
              <a:spcBef>
                <a:spcPct val="0"/>
              </a:spcBef>
              <a:spcAft>
                <a:spcPct val="0"/>
              </a:spcAft>
              <a:defRPr sz="19900">
                <a:solidFill>
                  <a:schemeClr val="tx2"/>
                </a:solidFill>
                <a:latin typeface="Times New Roman" panose="02020603050405020304" pitchFamily="18" charset="0"/>
              </a:defRPr>
            </a:lvl2pPr>
            <a:lvl3pPr algn="ctr" defTabSz="4137025" rtl="0" eaLnBrk="0" fontAlgn="base" hangingPunct="0">
              <a:spcBef>
                <a:spcPct val="0"/>
              </a:spcBef>
              <a:spcAft>
                <a:spcPct val="0"/>
              </a:spcAft>
              <a:defRPr sz="19900">
                <a:solidFill>
                  <a:schemeClr val="tx2"/>
                </a:solidFill>
                <a:latin typeface="Times New Roman" panose="02020603050405020304" pitchFamily="18" charset="0"/>
              </a:defRPr>
            </a:lvl3pPr>
            <a:lvl4pPr algn="ctr" defTabSz="4137025" rtl="0" eaLnBrk="0" fontAlgn="base" hangingPunct="0">
              <a:spcBef>
                <a:spcPct val="0"/>
              </a:spcBef>
              <a:spcAft>
                <a:spcPct val="0"/>
              </a:spcAft>
              <a:defRPr sz="19900">
                <a:solidFill>
                  <a:schemeClr val="tx2"/>
                </a:solidFill>
                <a:latin typeface="Times New Roman" panose="02020603050405020304" pitchFamily="18" charset="0"/>
              </a:defRPr>
            </a:lvl4pPr>
            <a:lvl5pPr algn="ctr" defTabSz="4137025" rtl="0" eaLnBrk="0" fontAlgn="base" hangingPunct="0">
              <a:spcBef>
                <a:spcPct val="0"/>
              </a:spcBef>
              <a:spcAft>
                <a:spcPct val="0"/>
              </a:spcAft>
              <a:defRPr sz="19900">
                <a:solidFill>
                  <a:schemeClr val="tx2"/>
                </a:solidFill>
                <a:latin typeface="Times New Roman" panose="02020603050405020304" pitchFamily="18" charset="0"/>
              </a:defRPr>
            </a:lvl5pPr>
            <a:lvl6pPr marL="457200" algn="ctr" defTabSz="4137025" rtl="0" fontAlgn="base">
              <a:spcBef>
                <a:spcPct val="0"/>
              </a:spcBef>
              <a:spcAft>
                <a:spcPct val="0"/>
              </a:spcAft>
              <a:defRPr sz="19900">
                <a:solidFill>
                  <a:schemeClr val="tx2"/>
                </a:solidFill>
                <a:latin typeface="Times New Roman" panose="02020603050405020304" pitchFamily="18" charset="0"/>
              </a:defRPr>
            </a:lvl6pPr>
            <a:lvl7pPr marL="914400" algn="ctr" defTabSz="4137025" rtl="0" fontAlgn="base">
              <a:spcBef>
                <a:spcPct val="0"/>
              </a:spcBef>
              <a:spcAft>
                <a:spcPct val="0"/>
              </a:spcAft>
              <a:defRPr sz="19900">
                <a:solidFill>
                  <a:schemeClr val="tx2"/>
                </a:solidFill>
                <a:latin typeface="Times New Roman" panose="02020603050405020304" pitchFamily="18" charset="0"/>
              </a:defRPr>
            </a:lvl7pPr>
            <a:lvl8pPr marL="1371600" algn="ctr" defTabSz="4137025" rtl="0" fontAlgn="base">
              <a:spcBef>
                <a:spcPct val="0"/>
              </a:spcBef>
              <a:spcAft>
                <a:spcPct val="0"/>
              </a:spcAft>
              <a:defRPr sz="19900">
                <a:solidFill>
                  <a:schemeClr val="tx2"/>
                </a:solidFill>
                <a:latin typeface="Times New Roman" panose="02020603050405020304" pitchFamily="18" charset="0"/>
              </a:defRPr>
            </a:lvl8pPr>
            <a:lvl9pPr marL="1828800" algn="ctr" defTabSz="4137025" rtl="0" fontAlgn="base">
              <a:spcBef>
                <a:spcPct val="0"/>
              </a:spcBef>
              <a:spcAft>
                <a:spcPct val="0"/>
              </a:spcAft>
              <a:defRPr sz="19900">
                <a:solidFill>
                  <a:schemeClr val="tx2"/>
                </a:solidFill>
                <a:latin typeface="Times New Roman" panose="02020603050405020304" pitchFamily="18" charset="0"/>
              </a:defRPr>
            </a:lvl9pPr>
          </a:lstStyle>
          <a:p>
            <a:pPr eaLnBrk="1" hangingPunct="1">
              <a:defRPr/>
            </a:pPr>
            <a:r>
              <a:rPr lang="pt-BR" sz="7200" b="1" dirty="0">
                <a:solidFill>
                  <a:schemeClr val="tx1"/>
                </a:solidFill>
                <a:latin typeface="Arial" panose="020B0604020202020204" pitchFamily="34" charset="0"/>
                <a:ea typeface="Geneva" panose="020B0503030404040204" pitchFamily="124" charset="-128"/>
                <a:cs typeface="Arial" panose="020B0604020202020204" pitchFamily="34" charset="0"/>
              </a:rPr>
              <a:t>	TÍTULO EM LETRA MAIÚSCULA </a:t>
            </a:r>
            <a:endParaRPr lang="en-US" sz="7200" dirty="0">
              <a:solidFill>
                <a:schemeClr val="tx1"/>
              </a:solidFill>
              <a:latin typeface="Arial" panose="020B0604020202020204" pitchFamily="34" charset="0"/>
              <a:ea typeface="Geneva" panose="020B0503030404040204" pitchFamily="124" charset="-128"/>
              <a:cs typeface="Arial" panose="020B0604020202020204" pitchFamily="34" charset="0"/>
            </a:endParaRPr>
          </a:p>
        </p:txBody>
      </p:sp>
      <p:sp>
        <p:nvSpPr>
          <p:cNvPr id="13" name="Title 1">
            <a:extLst>
              <a:ext uri="{FF2B5EF4-FFF2-40B4-BE49-F238E27FC236}">
                <a16:creationId xmlns:a16="http://schemas.microsoft.com/office/drawing/2014/main" id="{3CC47400-7A43-421E-A2F6-9EB8E5721CAF}"/>
              </a:ext>
            </a:extLst>
          </p:cNvPr>
          <p:cNvSpPr txBox="1">
            <a:spLocks noChangeArrowheads="1"/>
          </p:cNvSpPr>
          <p:nvPr/>
        </p:nvSpPr>
        <p:spPr bwMode="auto">
          <a:xfrm>
            <a:off x="2430463" y="8628263"/>
            <a:ext cx="27544712" cy="22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32054" tIns="216027" rIns="432054" bIns="216027" anchor="ctr"/>
          <a:lstStyle>
            <a:lvl1pPr>
              <a:spcBef>
                <a:spcPct val="20000"/>
              </a:spcBef>
              <a:buChar char="•"/>
              <a:defRPr sz="14500">
                <a:solidFill>
                  <a:schemeClr val="tx1"/>
                </a:solidFill>
                <a:latin typeface="Times New Roman" panose="02020603050405020304" pitchFamily="18" charset="0"/>
              </a:defRPr>
            </a:lvl1pPr>
            <a:lvl2pPr marL="3360738" indent="-1292225">
              <a:spcBef>
                <a:spcPct val="20000"/>
              </a:spcBef>
              <a:buChar char="–"/>
              <a:defRPr sz="12700">
                <a:solidFill>
                  <a:schemeClr val="tx1"/>
                </a:solidFill>
                <a:latin typeface="Times New Roman" panose="02020603050405020304" pitchFamily="18" charset="0"/>
              </a:defRPr>
            </a:lvl2pPr>
            <a:lvl3pPr marL="5170488" indent="-1033463">
              <a:spcBef>
                <a:spcPct val="20000"/>
              </a:spcBef>
              <a:buChar char="•"/>
              <a:defRPr sz="10900">
                <a:solidFill>
                  <a:schemeClr val="tx1"/>
                </a:solidFill>
                <a:latin typeface="Times New Roman" panose="02020603050405020304" pitchFamily="18" charset="0"/>
              </a:defRPr>
            </a:lvl3pPr>
            <a:lvl4pPr marL="7239000" indent="-1033463">
              <a:spcBef>
                <a:spcPct val="20000"/>
              </a:spcBef>
              <a:buChar char="–"/>
              <a:defRPr sz="9000">
                <a:solidFill>
                  <a:schemeClr val="tx1"/>
                </a:solidFill>
                <a:latin typeface="Times New Roman" panose="02020603050405020304" pitchFamily="18" charset="0"/>
              </a:defRPr>
            </a:lvl4pPr>
            <a:lvl5pPr marL="9307513" indent="-1035050">
              <a:spcBef>
                <a:spcPct val="20000"/>
              </a:spcBef>
              <a:buChar char="»"/>
              <a:defRPr sz="9000">
                <a:solidFill>
                  <a:schemeClr val="tx1"/>
                </a:solidFill>
                <a:latin typeface="Times New Roman" panose="02020603050405020304" pitchFamily="18" charset="0"/>
              </a:defRPr>
            </a:lvl5pPr>
            <a:lvl6pPr marL="9764713" indent="-1035050" eaLnBrk="0" fontAlgn="base" hangingPunct="0">
              <a:spcBef>
                <a:spcPct val="20000"/>
              </a:spcBef>
              <a:spcAft>
                <a:spcPct val="0"/>
              </a:spcAft>
              <a:buChar char="»"/>
              <a:defRPr sz="9000">
                <a:solidFill>
                  <a:schemeClr val="tx1"/>
                </a:solidFill>
                <a:latin typeface="Times New Roman" panose="02020603050405020304" pitchFamily="18" charset="0"/>
              </a:defRPr>
            </a:lvl6pPr>
            <a:lvl7pPr marL="10221913" indent="-1035050" eaLnBrk="0" fontAlgn="base" hangingPunct="0">
              <a:spcBef>
                <a:spcPct val="20000"/>
              </a:spcBef>
              <a:spcAft>
                <a:spcPct val="0"/>
              </a:spcAft>
              <a:buChar char="»"/>
              <a:defRPr sz="9000">
                <a:solidFill>
                  <a:schemeClr val="tx1"/>
                </a:solidFill>
                <a:latin typeface="Times New Roman" panose="02020603050405020304" pitchFamily="18" charset="0"/>
              </a:defRPr>
            </a:lvl7pPr>
            <a:lvl8pPr marL="10679113" indent="-1035050" eaLnBrk="0" fontAlgn="base" hangingPunct="0">
              <a:spcBef>
                <a:spcPct val="20000"/>
              </a:spcBef>
              <a:spcAft>
                <a:spcPct val="0"/>
              </a:spcAft>
              <a:buChar char="»"/>
              <a:defRPr sz="9000">
                <a:solidFill>
                  <a:schemeClr val="tx1"/>
                </a:solidFill>
                <a:latin typeface="Times New Roman" panose="02020603050405020304" pitchFamily="18" charset="0"/>
              </a:defRPr>
            </a:lvl8pPr>
            <a:lvl9pPr marL="11136313" indent="-1035050" eaLnBrk="0" fontAlgn="base" hangingPunct="0">
              <a:spcBef>
                <a:spcPct val="20000"/>
              </a:spcBef>
              <a:spcAft>
                <a:spcPct val="0"/>
              </a:spcAft>
              <a:buChar char="»"/>
              <a:defRPr sz="9000">
                <a:solidFill>
                  <a:schemeClr val="tx1"/>
                </a:solidFill>
                <a:latin typeface="Times New Roman" panose="02020603050405020304" pitchFamily="18" charset="0"/>
              </a:defRPr>
            </a:lvl9pPr>
          </a:lstStyle>
          <a:p>
            <a:pPr algn="ctr">
              <a:spcBef>
                <a:spcPct val="0"/>
              </a:spcBef>
              <a:buNone/>
            </a:pPr>
            <a:r>
              <a:rPr lang="pt-BR" altLang="pt-BR" sz="4000" b="1" dirty="0">
                <a:latin typeface="Arial" panose="020B0604020202020204" pitchFamily="34" charset="0"/>
                <a:cs typeface="Arial" panose="020B0604020202020204" pitchFamily="34" charset="0"/>
              </a:rPr>
              <a:t>Autor ; Coautor ; Coautor; Coautor ; Coautor; Coautor ; Coautor;</a:t>
            </a:r>
          </a:p>
          <a:p>
            <a:pPr algn="ctr">
              <a:spcBef>
                <a:spcPct val="0"/>
              </a:spcBef>
              <a:buNone/>
            </a:pPr>
            <a:r>
              <a:rPr lang="pt-BR" altLang="pt-BR" sz="4000" b="1" dirty="0">
                <a:latin typeface="Arial" panose="020B0604020202020204" pitchFamily="34" charset="0"/>
                <a:cs typeface="Arial" panose="020B0604020202020204" pitchFamily="34" charset="0"/>
              </a:rPr>
              <a:t>Professor orientador (caso se aplique) </a:t>
            </a:r>
          </a:p>
          <a:p>
            <a:pPr algn="ctr" eaLnBrk="1" hangingPunct="1">
              <a:spcBef>
                <a:spcPct val="0"/>
              </a:spcBef>
              <a:buFontTx/>
              <a:buNone/>
            </a:pPr>
            <a:endParaRPr lang="pt-BR" altLang="pt-BR" sz="4000" b="1" dirty="0">
              <a:latin typeface="Arial" panose="020B0604020202020204" pitchFamily="34" charset="0"/>
              <a:cs typeface="Arial" panose="020B0604020202020204" pitchFamily="34" charset="0"/>
            </a:endParaRPr>
          </a:p>
          <a:p>
            <a:pPr algn="ctr" eaLnBrk="1" hangingPunct="1">
              <a:spcBef>
                <a:spcPct val="0"/>
              </a:spcBef>
              <a:buFontTx/>
              <a:buNone/>
            </a:pPr>
            <a:r>
              <a:rPr lang="pt-BR" altLang="pt-BR" sz="3000" dirty="0">
                <a:latin typeface="Arial" panose="020B0604020202020204" pitchFamily="34" charset="0"/>
                <a:cs typeface="Arial" panose="020B0604020202020204" pitchFamily="34" charset="0"/>
              </a:rPr>
              <a:t>Filiação Institucional</a:t>
            </a:r>
            <a:endParaRPr lang="en-US" altLang="pt-BR" sz="3000" dirty="0">
              <a:latin typeface="Arial" panose="020B0604020202020204" pitchFamily="34" charset="0"/>
              <a:cs typeface="Arial" panose="020B0604020202020204" pitchFamily="34" charset="0"/>
            </a:endParaRPr>
          </a:p>
        </p:txBody>
      </p:sp>
      <p:sp>
        <p:nvSpPr>
          <p:cNvPr id="14" name="Subtitle 2">
            <a:extLst>
              <a:ext uri="{FF2B5EF4-FFF2-40B4-BE49-F238E27FC236}">
                <a16:creationId xmlns:a16="http://schemas.microsoft.com/office/drawing/2014/main" id="{1088660A-E40B-4B13-9C7C-4744C2CEE698}"/>
              </a:ext>
            </a:extLst>
          </p:cNvPr>
          <p:cNvSpPr txBox="1">
            <a:spLocks noChangeArrowheads="1"/>
          </p:cNvSpPr>
          <p:nvPr/>
        </p:nvSpPr>
        <p:spPr bwMode="auto">
          <a:xfrm>
            <a:off x="1204913" y="22444276"/>
            <a:ext cx="14400212" cy="1569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14500">
                <a:solidFill>
                  <a:schemeClr val="tx1"/>
                </a:solidFill>
                <a:latin typeface="Times New Roman" panose="02020603050405020304" pitchFamily="18" charset="0"/>
              </a:defRPr>
            </a:lvl1pPr>
            <a:lvl2pPr marL="3360738" indent="-1292225">
              <a:spcBef>
                <a:spcPct val="20000"/>
              </a:spcBef>
              <a:buChar char="–"/>
              <a:defRPr sz="12700">
                <a:solidFill>
                  <a:schemeClr val="tx1"/>
                </a:solidFill>
                <a:latin typeface="Times New Roman" panose="02020603050405020304" pitchFamily="18" charset="0"/>
              </a:defRPr>
            </a:lvl2pPr>
            <a:lvl3pPr marL="5170488" indent="-1033463">
              <a:spcBef>
                <a:spcPct val="20000"/>
              </a:spcBef>
              <a:buChar char="•"/>
              <a:defRPr sz="10900">
                <a:solidFill>
                  <a:schemeClr val="tx1"/>
                </a:solidFill>
                <a:latin typeface="Times New Roman" panose="02020603050405020304" pitchFamily="18" charset="0"/>
              </a:defRPr>
            </a:lvl3pPr>
            <a:lvl4pPr marL="7239000" indent="-1033463">
              <a:spcBef>
                <a:spcPct val="20000"/>
              </a:spcBef>
              <a:buChar char="–"/>
              <a:defRPr sz="9000">
                <a:solidFill>
                  <a:schemeClr val="tx1"/>
                </a:solidFill>
                <a:latin typeface="Times New Roman" panose="02020603050405020304" pitchFamily="18" charset="0"/>
              </a:defRPr>
            </a:lvl4pPr>
            <a:lvl5pPr marL="9307513" indent="-1035050">
              <a:spcBef>
                <a:spcPct val="20000"/>
              </a:spcBef>
              <a:buChar char="»"/>
              <a:defRPr sz="9000">
                <a:solidFill>
                  <a:schemeClr val="tx1"/>
                </a:solidFill>
                <a:latin typeface="Times New Roman" panose="02020603050405020304" pitchFamily="18" charset="0"/>
              </a:defRPr>
            </a:lvl5pPr>
            <a:lvl6pPr marL="9764713" indent="-1035050" eaLnBrk="0" fontAlgn="base" hangingPunct="0">
              <a:spcBef>
                <a:spcPct val="20000"/>
              </a:spcBef>
              <a:spcAft>
                <a:spcPct val="0"/>
              </a:spcAft>
              <a:buChar char="»"/>
              <a:defRPr sz="9000">
                <a:solidFill>
                  <a:schemeClr val="tx1"/>
                </a:solidFill>
                <a:latin typeface="Times New Roman" panose="02020603050405020304" pitchFamily="18" charset="0"/>
              </a:defRPr>
            </a:lvl6pPr>
            <a:lvl7pPr marL="10221913" indent="-1035050" eaLnBrk="0" fontAlgn="base" hangingPunct="0">
              <a:spcBef>
                <a:spcPct val="20000"/>
              </a:spcBef>
              <a:spcAft>
                <a:spcPct val="0"/>
              </a:spcAft>
              <a:buChar char="»"/>
              <a:defRPr sz="9000">
                <a:solidFill>
                  <a:schemeClr val="tx1"/>
                </a:solidFill>
                <a:latin typeface="Times New Roman" panose="02020603050405020304" pitchFamily="18" charset="0"/>
              </a:defRPr>
            </a:lvl7pPr>
            <a:lvl8pPr marL="10679113" indent="-1035050" eaLnBrk="0" fontAlgn="base" hangingPunct="0">
              <a:spcBef>
                <a:spcPct val="20000"/>
              </a:spcBef>
              <a:spcAft>
                <a:spcPct val="0"/>
              </a:spcAft>
              <a:buChar char="»"/>
              <a:defRPr sz="9000">
                <a:solidFill>
                  <a:schemeClr val="tx1"/>
                </a:solidFill>
                <a:latin typeface="Times New Roman" panose="02020603050405020304" pitchFamily="18" charset="0"/>
              </a:defRPr>
            </a:lvl8pPr>
            <a:lvl9pPr marL="11136313" indent="-1035050" eaLnBrk="0" fontAlgn="base" hangingPunct="0">
              <a:spcBef>
                <a:spcPct val="20000"/>
              </a:spcBef>
              <a:spcAft>
                <a:spcPct val="0"/>
              </a:spcAft>
              <a:buChar char="»"/>
              <a:defRPr sz="9000">
                <a:solidFill>
                  <a:schemeClr val="tx1"/>
                </a:solidFill>
                <a:latin typeface="Times New Roman" panose="02020603050405020304" pitchFamily="18" charset="0"/>
              </a:defRPr>
            </a:lvl9pPr>
          </a:lstStyle>
          <a:p>
            <a:pPr eaLnBrk="1" hangingPunct="1">
              <a:buFontTx/>
              <a:buNone/>
            </a:pPr>
            <a:r>
              <a:rPr lang="pt-BR" altLang="pt-BR" sz="6000" b="1" dirty="0">
                <a:latin typeface="Arial" panose="020B0604020202020204" pitchFamily="34" charset="0"/>
                <a:cs typeface="Geneva" pitchFamily="34" charset="0"/>
              </a:rPr>
              <a:t>METODOLOGIA</a:t>
            </a:r>
            <a:endParaRPr lang="pt-BR" altLang="pt-BR" sz="2400" dirty="0">
              <a:latin typeface="Arial" panose="020B0604020202020204" pitchFamily="34" charset="0"/>
              <a:cs typeface="Geneva" pitchFamily="34" charset="0"/>
            </a:endParaRPr>
          </a:p>
          <a:p>
            <a:pPr algn="just">
              <a:lnSpc>
                <a:spcPct val="150000"/>
              </a:lnSpc>
              <a:spcBef>
                <a:spcPts val="0"/>
              </a:spcBef>
              <a:spcAft>
                <a:spcPts val="800"/>
              </a:spcAft>
              <a:buNone/>
            </a:pPr>
            <a:r>
              <a:rPr lang="pt-BR" sz="3200" kern="100" dirty="0">
                <a:effectLst/>
                <a:latin typeface="Arial" panose="020B0604020202020204" pitchFamily="34" charset="0"/>
                <a:ea typeface="Calibri" panose="020F0502020204030204" pitchFamily="34" charset="0"/>
                <a:cs typeface="Arial" panose="020B0604020202020204" pitchFamily="34" charset="0"/>
              </a:rPr>
              <a:t>A </a:t>
            </a:r>
            <a:r>
              <a:rPr lang="pt-BR" sz="3200" b="1" kern="100" dirty="0">
                <a:effectLst/>
                <a:latin typeface="Arial" panose="020B0604020202020204" pitchFamily="34" charset="0"/>
                <a:ea typeface="Calibri" panose="020F0502020204030204" pitchFamily="34" charset="0"/>
                <a:cs typeface="Arial" panose="020B0604020202020204" pitchFamily="34" charset="0"/>
              </a:rPr>
              <a:t>metodologia</a:t>
            </a:r>
            <a:r>
              <a:rPr lang="pt-BR" sz="3200" kern="100" dirty="0">
                <a:effectLst/>
                <a:latin typeface="Arial" panose="020B0604020202020204" pitchFamily="34" charset="0"/>
                <a:ea typeface="Calibri" panose="020F0502020204030204" pitchFamily="34" charset="0"/>
                <a:cs typeface="Arial" panose="020B0604020202020204" pitchFamily="34" charset="0"/>
              </a:rPr>
              <a:t> em um banner científico descreve de forma clara e objetiva os métodos e procedimentos utilizados para realizar a pesquisa. É a seção em que você explica </a:t>
            </a:r>
            <a:r>
              <a:rPr lang="pt-BR" sz="3200" b="1" kern="100" dirty="0">
                <a:effectLst/>
                <a:latin typeface="Arial" panose="020B0604020202020204" pitchFamily="34" charset="0"/>
                <a:ea typeface="Calibri" panose="020F0502020204030204" pitchFamily="34" charset="0"/>
                <a:cs typeface="Arial" panose="020B0604020202020204" pitchFamily="34" charset="0"/>
              </a:rPr>
              <a:t>como</a:t>
            </a:r>
            <a:r>
              <a:rPr lang="pt-BR" sz="3200" kern="100" dirty="0">
                <a:effectLst/>
                <a:latin typeface="Arial" panose="020B0604020202020204" pitchFamily="34" charset="0"/>
                <a:ea typeface="Calibri" panose="020F0502020204030204" pitchFamily="34" charset="0"/>
                <a:cs typeface="Arial" panose="020B0604020202020204" pitchFamily="34" charset="0"/>
              </a:rPr>
              <a:t> o estudo foi conduzido, detalhando o tipo de pesquisa, a amostra, os instrumentos de coleta de dados, os métodos de análise e as etapas do experimento ou observação.</a:t>
            </a:r>
          </a:p>
          <a:p>
            <a:pPr algn="just">
              <a:lnSpc>
                <a:spcPct val="150000"/>
              </a:lnSpc>
              <a:spcBef>
                <a:spcPts val="0"/>
              </a:spcBef>
              <a:spcAft>
                <a:spcPts val="800"/>
              </a:spcAft>
              <a:buNone/>
            </a:pPr>
            <a:r>
              <a:rPr lang="pt-BR" sz="3200" kern="100" dirty="0">
                <a:effectLst/>
                <a:latin typeface="Arial" panose="020B0604020202020204" pitchFamily="34" charset="0"/>
                <a:ea typeface="Calibri" panose="020F0502020204030204" pitchFamily="34" charset="0"/>
                <a:cs typeface="Arial" panose="020B0604020202020204" pitchFamily="34" charset="0"/>
              </a:rPr>
              <a:t>Aqui estão os principais elementos que uma metodologia deve incluir em um banner científico:</a:t>
            </a:r>
          </a:p>
          <a:p>
            <a:pPr algn="just">
              <a:lnSpc>
                <a:spcPct val="150000"/>
              </a:lnSpc>
              <a:spcBef>
                <a:spcPts val="0"/>
              </a:spcBef>
              <a:spcAft>
                <a:spcPts val="800"/>
              </a:spcAft>
              <a:buNone/>
              <a:tabLst>
                <a:tab pos="457200" algn="l"/>
              </a:tabLst>
            </a:pPr>
            <a:r>
              <a:rPr lang="pt-BR" sz="3200" b="1" kern="100" dirty="0">
                <a:effectLst/>
                <a:latin typeface="Arial" panose="020B0604020202020204" pitchFamily="34" charset="0"/>
                <a:ea typeface="Calibri" panose="020F0502020204030204" pitchFamily="34" charset="0"/>
                <a:cs typeface="Arial" panose="020B0604020202020204" pitchFamily="34" charset="0"/>
              </a:rPr>
              <a:t>Tipo de pesquisa</a:t>
            </a:r>
            <a:r>
              <a:rPr lang="pt-BR" sz="3200" kern="100" dirty="0">
                <a:effectLst/>
                <a:latin typeface="Arial" panose="020B0604020202020204" pitchFamily="34" charset="0"/>
                <a:ea typeface="Calibri" panose="020F0502020204030204" pitchFamily="34" charset="0"/>
                <a:cs typeface="Arial" panose="020B0604020202020204" pitchFamily="34" charset="0"/>
              </a:rPr>
              <a:t>: Descreva se o estudo é qualitativo, quantitativo ou misto, e se foi exploratório, descritivo ou experimental, por exemplo.</a:t>
            </a:r>
          </a:p>
          <a:p>
            <a:pPr algn="just">
              <a:lnSpc>
                <a:spcPct val="150000"/>
              </a:lnSpc>
              <a:spcBef>
                <a:spcPts val="0"/>
              </a:spcBef>
              <a:spcAft>
                <a:spcPts val="800"/>
              </a:spcAft>
              <a:buNone/>
              <a:tabLst>
                <a:tab pos="457200" algn="l"/>
              </a:tabLst>
            </a:pPr>
            <a:r>
              <a:rPr lang="pt-BR" sz="3200" b="1" kern="100" dirty="0">
                <a:effectLst/>
                <a:latin typeface="Arial" panose="020B0604020202020204" pitchFamily="34" charset="0"/>
                <a:ea typeface="Calibri" panose="020F0502020204030204" pitchFamily="34" charset="0"/>
                <a:cs typeface="Arial" panose="020B0604020202020204" pitchFamily="34" charset="0"/>
              </a:rPr>
              <a:t>Amostra</a:t>
            </a:r>
            <a:r>
              <a:rPr lang="pt-BR" sz="3200" kern="100" dirty="0">
                <a:effectLst/>
                <a:latin typeface="Arial" panose="020B0604020202020204" pitchFamily="34" charset="0"/>
                <a:ea typeface="Calibri" panose="020F0502020204030204" pitchFamily="34" charset="0"/>
                <a:cs typeface="Arial" panose="020B0604020202020204" pitchFamily="34" charset="0"/>
              </a:rPr>
              <a:t>: Informe quem ou o que foi estudado, especificando o número de participantes (se for o caso), as características principais e como eles foram selecionados (aleatoriamente, intencionalmente, etc.).</a:t>
            </a:r>
          </a:p>
          <a:p>
            <a:pPr algn="just">
              <a:lnSpc>
                <a:spcPct val="150000"/>
              </a:lnSpc>
              <a:spcBef>
                <a:spcPts val="0"/>
              </a:spcBef>
              <a:spcAft>
                <a:spcPts val="800"/>
              </a:spcAft>
              <a:buNone/>
              <a:tabLst>
                <a:tab pos="457200" algn="l"/>
              </a:tabLst>
            </a:pPr>
            <a:r>
              <a:rPr lang="pt-BR" sz="3200" b="1" kern="100" dirty="0">
                <a:effectLst/>
                <a:latin typeface="Arial" panose="020B0604020202020204" pitchFamily="34" charset="0"/>
                <a:ea typeface="Calibri" panose="020F0502020204030204" pitchFamily="34" charset="0"/>
                <a:cs typeface="Arial" panose="020B0604020202020204" pitchFamily="34" charset="0"/>
              </a:rPr>
              <a:t>Instrumentos</a:t>
            </a:r>
            <a:r>
              <a:rPr lang="pt-BR" sz="3200" kern="100" dirty="0">
                <a:effectLst/>
                <a:latin typeface="Arial" panose="020B0604020202020204" pitchFamily="34" charset="0"/>
                <a:ea typeface="Calibri" panose="020F0502020204030204" pitchFamily="34" charset="0"/>
                <a:cs typeface="Arial" panose="020B0604020202020204" pitchFamily="34" charset="0"/>
              </a:rPr>
              <a:t>: Descreva os instrumentos usados para a coleta de dados, como questionários, entrevistas, observações, experimentos laboratoriais, entre outros.</a:t>
            </a:r>
          </a:p>
          <a:p>
            <a:pPr algn="just">
              <a:lnSpc>
                <a:spcPct val="150000"/>
              </a:lnSpc>
              <a:spcBef>
                <a:spcPts val="0"/>
              </a:spcBef>
              <a:spcAft>
                <a:spcPts val="800"/>
              </a:spcAft>
              <a:buNone/>
              <a:tabLst>
                <a:tab pos="457200" algn="l"/>
              </a:tabLst>
            </a:pPr>
            <a:r>
              <a:rPr lang="pt-BR" sz="3200" b="1" kern="100" dirty="0">
                <a:effectLst/>
                <a:latin typeface="Arial" panose="020B0604020202020204" pitchFamily="34" charset="0"/>
                <a:ea typeface="Calibri" panose="020F0502020204030204" pitchFamily="34" charset="0"/>
                <a:cs typeface="Arial" panose="020B0604020202020204" pitchFamily="34" charset="0"/>
              </a:rPr>
              <a:t>Procedimentos</a:t>
            </a:r>
            <a:r>
              <a:rPr lang="pt-BR" sz="3200" kern="100" dirty="0">
                <a:effectLst/>
                <a:latin typeface="Arial" panose="020B0604020202020204" pitchFamily="34" charset="0"/>
                <a:ea typeface="Calibri" panose="020F0502020204030204" pitchFamily="34" charset="0"/>
                <a:cs typeface="Arial" panose="020B0604020202020204" pitchFamily="34" charset="0"/>
              </a:rPr>
              <a:t>: Explique o passo a passo da realização da pesquisa. Isso inclui como os dados foram coletados, quanto tempo levou cada etapa e onde foi conduzida a pesquisa.</a:t>
            </a:r>
          </a:p>
          <a:p>
            <a:pPr algn="just">
              <a:lnSpc>
                <a:spcPct val="150000"/>
              </a:lnSpc>
              <a:spcBef>
                <a:spcPts val="0"/>
              </a:spcBef>
              <a:spcAft>
                <a:spcPts val="800"/>
              </a:spcAft>
              <a:buNone/>
              <a:tabLst>
                <a:tab pos="457200" algn="l"/>
              </a:tabLst>
            </a:pPr>
            <a:r>
              <a:rPr lang="pt-BR" sz="3200" b="1" kern="100" dirty="0">
                <a:effectLst/>
                <a:latin typeface="Arial" panose="020B0604020202020204" pitchFamily="34" charset="0"/>
                <a:ea typeface="Calibri" panose="020F0502020204030204" pitchFamily="34" charset="0"/>
                <a:cs typeface="Arial" panose="020B0604020202020204" pitchFamily="34" charset="0"/>
              </a:rPr>
              <a:t>Análise de dados</a:t>
            </a:r>
            <a:r>
              <a:rPr lang="pt-BR" sz="3200" kern="100" dirty="0">
                <a:effectLst/>
                <a:latin typeface="Arial" panose="020B0604020202020204" pitchFamily="34" charset="0"/>
                <a:ea typeface="Calibri" panose="020F0502020204030204" pitchFamily="34" charset="0"/>
                <a:cs typeface="Arial" panose="020B0604020202020204" pitchFamily="34" charset="0"/>
              </a:rPr>
              <a:t>: Descreva os métodos usados para analisar os dados obtidos, como análise estatística, categorização de respostas ou outras técnicas pertinentes ao tipo de estudo.</a:t>
            </a:r>
          </a:p>
          <a:p>
            <a:pPr algn="just">
              <a:lnSpc>
                <a:spcPct val="150000"/>
              </a:lnSpc>
              <a:spcBef>
                <a:spcPts val="0"/>
              </a:spcBef>
              <a:spcAft>
                <a:spcPts val="800"/>
              </a:spcAft>
              <a:buNone/>
            </a:pPr>
            <a:r>
              <a:rPr lang="pt-BR" sz="3200" kern="100" dirty="0">
                <a:effectLst/>
                <a:latin typeface="Arial" panose="020B0604020202020204" pitchFamily="34" charset="0"/>
                <a:ea typeface="Calibri" panose="020F0502020204030204" pitchFamily="34" charset="0"/>
                <a:cs typeface="Arial" panose="020B0604020202020204" pitchFamily="34" charset="0"/>
              </a:rPr>
              <a:t>A metodologia deve ser escrita de maneira sucinta em um banner, já que o espaço é limitado. O texto precisa ser direto e compreensível, focando nas informações essenciais para que o leitor entenda como a pesquisa foi realizada e possa avaliar a validade dos resultados.</a:t>
            </a:r>
          </a:p>
          <a:p>
            <a:pPr algn="just" eaLnBrk="1" hangingPunct="1">
              <a:lnSpc>
                <a:spcPct val="150000"/>
              </a:lnSpc>
              <a:spcBef>
                <a:spcPts val="0"/>
              </a:spcBef>
              <a:buFontTx/>
              <a:buNone/>
            </a:pPr>
            <a:endParaRPr lang="pt-BR" altLang="pt-BR" sz="3200" dirty="0">
              <a:latin typeface="Arial" panose="020B0604020202020204" pitchFamily="34" charset="0"/>
              <a:cs typeface="Geneva" pitchFamily="34" charset="0"/>
            </a:endParaRPr>
          </a:p>
          <a:p>
            <a:pPr algn="just" eaLnBrk="1" hangingPunct="1">
              <a:buFontTx/>
              <a:buNone/>
            </a:pPr>
            <a:endParaRPr lang="pt-BR" altLang="pt-BR" sz="2400" b="1" dirty="0">
              <a:latin typeface="Arial" panose="020B0604020202020204" pitchFamily="34" charset="0"/>
              <a:cs typeface="Geneva" pitchFamily="34" charset="0"/>
            </a:endParaRPr>
          </a:p>
          <a:p>
            <a:pPr algn="just" eaLnBrk="1" hangingPunct="1">
              <a:buFontTx/>
              <a:buNone/>
            </a:pPr>
            <a:endParaRPr lang="pt-BR" altLang="pt-BR" sz="2400" b="1" dirty="0">
              <a:latin typeface="Arial" panose="020B0604020202020204" pitchFamily="34" charset="0"/>
              <a:cs typeface="Geneva" pitchFamily="34" charset="0"/>
            </a:endParaRPr>
          </a:p>
          <a:p>
            <a:pPr algn="just" eaLnBrk="1" hangingPunct="1">
              <a:buFontTx/>
              <a:buNone/>
            </a:pPr>
            <a:endParaRPr lang="pt-BR" altLang="pt-BR" sz="2400" dirty="0">
              <a:latin typeface="Arial" panose="020B0604020202020204" pitchFamily="34" charset="0"/>
              <a:cs typeface="Geneva" pitchFamily="34" charset="0"/>
            </a:endParaRPr>
          </a:p>
          <a:p>
            <a:pPr algn="just" eaLnBrk="1" hangingPunct="1">
              <a:buFontTx/>
              <a:buNone/>
            </a:pPr>
            <a:endParaRPr lang="pt-BR" altLang="pt-BR" sz="2400" dirty="0">
              <a:latin typeface="Arial" panose="020B0604020202020204" pitchFamily="34" charset="0"/>
              <a:cs typeface="Geneva" pitchFamily="34" charset="0"/>
            </a:endParaRPr>
          </a:p>
        </p:txBody>
      </p:sp>
      <p:sp>
        <p:nvSpPr>
          <p:cNvPr id="15" name="Subtitle 2">
            <a:extLst>
              <a:ext uri="{FF2B5EF4-FFF2-40B4-BE49-F238E27FC236}">
                <a16:creationId xmlns:a16="http://schemas.microsoft.com/office/drawing/2014/main" id="{7A49349F-9A99-4375-9203-FF27F171C790}"/>
              </a:ext>
            </a:extLst>
          </p:cNvPr>
          <p:cNvSpPr txBox="1">
            <a:spLocks noChangeArrowheads="1"/>
          </p:cNvSpPr>
          <p:nvPr/>
        </p:nvSpPr>
        <p:spPr bwMode="auto">
          <a:xfrm>
            <a:off x="16430783" y="27261748"/>
            <a:ext cx="14400213" cy="9866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14500">
                <a:solidFill>
                  <a:schemeClr val="tx1"/>
                </a:solidFill>
                <a:latin typeface="Times New Roman" panose="02020603050405020304" pitchFamily="18" charset="0"/>
              </a:defRPr>
            </a:lvl1pPr>
            <a:lvl2pPr marL="3360738" indent="-1292225">
              <a:spcBef>
                <a:spcPct val="20000"/>
              </a:spcBef>
              <a:buChar char="–"/>
              <a:defRPr sz="12700">
                <a:solidFill>
                  <a:schemeClr val="tx1"/>
                </a:solidFill>
                <a:latin typeface="Times New Roman" panose="02020603050405020304" pitchFamily="18" charset="0"/>
              </a:defRPr>
            </a:lvl2pPr>
            <a:lvl3pPr marL="5170488" indent="-1033463">
              <a:spcBef>
                <a:spcPct val="20000"/>
              </a:spcBef>
              <a:buChar char="•"/>
              <a:defRPr sz="10900">
                <a:solidFill>
                  <a:schemeClr val="tx1"/>
                </a:solidFill>
                <a:latin typeface="Times New Roman" panose="02020603050405020304" pitchFamily="18" charset="0"/>
              </a:defRPr>
            </a:lvl3pPr>
            <a:lvl4pPr marL="7239000" indent="-1033463">
              <a:spcBef>
                <a:spcPct val="20000"/>
              </a:spcBef>
              <a:buChar char="–"/>
              <a:defRPr sz="9000">
                <a:solidFill>
                  <a:schemeClr val="tx1"/>
                </a:solidFill>
                <a:latin typeface="Times New Roman" panose="02020603050405020304" pitchFamily="18" charset="0"/>
              </a:defRPr>
            </a:lvl4pPr>
            <a:lvl5pPr marL="9307513" indent="-1035050">
              <a:spcBef>
                <a:spcPct val="20000"/>
              </a:spcBef>
              <a:buChar char="»"/>
              <a:defRPr sz="9000">
                <a:solidFill>
                  <a:schemeClr val="tx1"/>
                </a:solidFill>
                <a:latin typeface="Times New Roman" panose="02020603050405020304" pitchFamily="18" charset="0"/>
              </a:defRPr>
            </a:lvl5pPr>
            <a:lvl6pPr marL="9764713" indent="-1035050" eaLnBrk="0" fontAlgn="base" hangingPunct="0">
              <a:spcBef>
                <a:spcPct val="20000"/>
              </a:spcBef>
              <a:spcAft>
                <a:spcPct val="0"/>
              </a:spcAft>
              <a:buChar char="»"/>
              <a:defRPr sz="9000">
                <a:solidFill>
                  <a:schemeClr val="tx1"/>
                </a:solidFill>
                <a:latin typeface="Times New Roman" panose="02020603050405020304" pitchFamily="18" charset="0"/>
              </a:defRPr>
            </a:lvl6pPr>
            <a:lvl7pPr marL="10221913" indent="-1035050" eaLnBrk="0" fontAlgn="base" hangingPunct="0">
              <a:spcBef>
                <a:spcPct val="20000"/>
              </a:spcBef>
              <a:spcAft>
                <a:spcPct val="0"/>
              </a:spcAft>
              <a:buChar char="»"/>
              <a:defRPr sz="9000">
                <a:solidFill>
                  <a:schemeClr val="tx1"/>
                </a:solidFill>
                <a:latin typeface="Times New Roman" panose="02020603050405020304" pitchFamily="18" charset="0"/>
              </a:defRPr>
            </a:lvl7pPr>
            <a:lvl8pPr marL="10679113" indent="-1035050" eaLnBrk="0" fontAlgn="base" hangingPunct="0">
              <a:spcBef>
                <a:spcPct val="20000"/>
              </a:spcBef>
              <a:spcAft>
                <a:spcPct val="0"/>
              </a:spcAft>
              <a:buChar char="»"/>
              <a:defRPr sz="9000">
                <a:solidFill>
                  <a:schemeClr val="tx1"/>
                </a:solidFill>
                <a:latin typeface="Times New Roman" panose="02020603050405020304" pitchFamily="18" charset="0"/>
              </a:defRPr>
            </a:lvl8pPr>
            <a:lvl9pPr marL="11136313" indent="-1035050" eaLnBrk="0" fontAlgn="base" hangingPunct="0">
              <a:spcBef>
                <a:spcPct val="20000"/>
              </a:spcBef>
              <a:spcAft>
                <a:spcPct val="0"/>
              </a:spcAft>
              <a:buChar char="»"/>
              <a:defRPr sz="9000">
                <a:solidFill>
                  <a:schemeClr val="tx1"/>
                </a:solidFill>
                <a:latin typeface="Times New Roman" panose="02020603050405020304" pitchFamily="18" charset="0"/>
              </a:defRPr>
            </a:lvl9pPr>
          </a:lstStyle>
          <a:p>
            <a:pPr algn="just" eaLnBrk="1" hangingPunct="1">
              <a:buFontTx/>
              <a:buNone/>
            </a:pPr>
            <a:r>
              <a:rPr lang="pt-BR" altLang="pt-BR" sz="6000" b="1" dirty="0">
                <a:latin typeface="Arial" panose="020B0604020202020204" pitchFamily="34" charset="0"/>
                <a:cs typeface="Geneva" pitchFamily="34" charset="0"/>
              </a:rPr>
              <a:t>CONCLUSÃO/CONSIDERAÇÕES FINAIS</a:t>
            </a: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Times New Roman" panose="02020603050405020304" pitchFamily="18" charset="0"/>
              </a:rPr>
              <a:t>Limitações do estudo</a:t>
            </a:r>
            <a:r>
              <a:rPr lang="pt-BR" sz="3200" kern="100" dirty="0">
                <a:effectLst/>
                <a:latin typeface="Arial" panose="020B0604020202020204" pitchFamily="34" charset="0"/>
                <a:ea typeface="Calibri" panose="020F0502020204030204" pitchFamily="34" charset="0"/>
                <a:cs typeface="Times New Roman" panose="02020603050405020304" pitchFamily="18" charset="0"/>
              </a:rPr>
              <a:t>: Reconheça as limitações da sua pesquisa que podem ter influenciado os resultados. Isso demonstra uma compreensão crítica do seu trabalho e ajuda a contextualizar os achados.</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Times New Roman" panose="02020603050405020304" pitchFamily="18" charset="0"/>
              </a:rPr>
              <a:t>Sugestões para pesquisas futuras</a:t>
            </a:r>
            <a:r>
              <a:rPr lang="pt-BR" sz="3200" kern="100" dirty="0">
                <a:effectLst/>
                <a:latin typeface="Arial" panose="020B0604020202020204" pitchFamily="34" charset="0"/>
                <a:ea typeface="Calibri" panose="020F0502020204030204" pitchFamily="34" charset="0"/>
                <a:cs typeface="Times New Roman" panose="02020603050405020304" pitchFamily="18" charset="0"/>
              </a:rPr>
              <a:t>: Se apropriado, inclua sugestões para investigações futuras. Quais perguntas permanecem sem resposta? Quais aspectos poderiam ser explorados em maior profundidade?</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Times New Roman" panose="02020603050405020304" pitchFamily="18" charset="0"/>
              </a:rPr>
              <a:t>Conclusão da seção</a:t>
            </a:r>
            <a:r>
              <a:rPr lang="pt-BR" sz="3200" kern="100" dirty="0">
                <a:effectLst/>
                <a:latin typeface="Arial" panose="020B0604020202020204" pitchFamily="34" charset="0"/>
                <a:ea typeface="Calibri" panose="020F0502020204030204" pitchFamily="34" charset="0"/>
                <a:cs typeface="Times New Roman" panose="02020603050405020304" pitchFamily="18" charset="0"/>
              </a:rPr>
              <a:t>: Finalize a seção de resultados e discussão com um resumo das principais implicações dos seus achados e como eles contribuem para o conhecimento existente na área. Essa síntese ajudará o leitor a entender a importância da sua pesquisa.</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Subtitle 2">
            <a:extLst>
              <a:ext uri="{FF2B5EF4-FFF2-40B4-BE49-F238E27FC236}">
                <a16:creationId xmlns:a16="http://schemas.microsoft.com/office/drawing/2014/main" id="{72C34C02-DD47-4E30-A7A8-5DCC7AA6CB79}"/>
              </a:ext>
            </a:extLst>
          </p:cNvPr>
          <p:cNvSpPr txBox="1">
            <a:spLocks noChangeArrowheads="1"/>
          </p:cNvSpPr>
          <p:nvPr/>
        </p:nvSpPr>
        <p:spPr bwMode="auto">
          <a:xfrm>
            <a:off x="16351250" y="37306374"/>
            <a:ext cx="14400212"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14500">
                <a:solidFill>
                  <a:schemeClr val="tx1"/>
                </a:solidFill>
                <a:latin typeface="Times New Roman" panose="02020603050405020304" pitchFamily="18" charset="0"/>
              </a:defRPr>
            </a:lvl1pPr>
            <a:lvl2pPr marL="3360738" indent="-1292225">
              <a:spcBef>
                <a:spcPct val="20000"/>
              </a:spcBef>
              <a:buChar char="–"/>
              <a:defRPr sz="12700">
                <a:solidFill>
                  <a:schemeClr val="tx1"/>
                </a:solidFill>
                <a:latin typeface="Times New Roman" panose="02020603050405020304" pitchFamily="18" charset="0"/>
              </a:defRPr>
            </a:lvl2pPr>
            <a:lvl3pPr marL="5170488" indent="-1033463">
              <a:spcBef>
                <a:spcPct val="20000"/>
              </a:spcBef>
              <a:buChar char="•"/>
              <a:defRPr sz="10900">
                <a:solidFill>
                  <a:schemeClr val="tx1"/>
                </a:solidFill>
                <a:latin typeface="Times New Roman" panose="02020603050405020304" pitchFamily="18" charset="0"/>
              </a:defRPr>
            </a:lvl3pPr>
            <a:lvl4pPr marL="7239000" indent="-1033463">
              <a:spcBef>
                <a:spcPct val="20000"/>
              </a:spcBef>
              <a:buChar char="–"/>
              <a:defRPr sz="9000">
                <a:solidFill>
                  <a:schemeClr val="tx1"/>
                </a:solidFill>
                <a:latin typeface="Times New Roman" panose="02020603050405020304" pitchFamily="18" charset="0"/>
              </a:defRPr>
            </a:lvl4pPr>
            <a:lvl5pPr marL="9307513" indent="-1035050">
              <a:spcBef>
                <a:spcPct val="20000"/>
              </a:spcBef>
              <a:buChar char="»"/>
              <a:defRPr sz="9000">
                <a:solidFill>
                  <a:schemeClr val="tx1"/>
                </a:solidFill>
                <a:latin typeface="Times New Roman" panose="02020603050405020304" pitchFamily="18" charset="0"/>
              </a:defRPr>
            </a:lvl5pPr>
            <a:lvl6pPr marL="9764713" indent="-1035050" eaLnBrk="0" fontAlgn="base" hangingPunct="0">
              <a:spcBef>
                <a:spcPct val="20000"/>
              </a:spcBef>
              <a:spcAft>
                <a:spcPct val="0"/>
              </a:spcAft>
              <a:buChar char="»"/>
              <a:defRPr sz="9000">
                <a:solidFill>
                  <a:schemeClr val="tx1"/>
                </a:solidFill>
                <a:latin typeface="Times New Roman" panose="02020603050405020304" pitchFamily="18" charset="0"/>
              </a:defRPr>
            </a:lvl6pPr>
            <a:lvl7pPr marL="10221913" indent="-1035050" eaLnBrk="0" fontAlgn="base" hangingPunct="0">
              <a:spcBef>
                <a:spcPct val="20000"/>
              </a:spcBef>
              <a:spcAft>
                <a:spcPct val="0"/>
              </a:spcAft>
              <a:buChar char="»"/>
              <a:defRPr sz="9000">
                <a:solidFill>
                  <a:schemeClr val="tx1"/>
                </a:solidFill>
                <a:latin typeface="Times New Roman" panose="02020603050405020304" pitchFamily="18" charset="0"/>
              </a:defRPr>
            </a:lvl7pPr>
            <a:lvl8pPr marL="10679113" indent="-1035050" eaLnBrk="0" fontAlgn="base" hangingPunct="0">
              <a:spcBef>
                <a:spcPct val="20000"/>
              </a:spcBef>
              <a:spcAft>
                <a:spcPct val="0"/>
              </a:spcAft>
              <a:buChar char="»"/>
              <a:defRPr sz="9000">
                <a:solidFill>
                  <a:schemeClr val="tx1"/>
                </a:solidFill>
                <a:latin typeface="Times New Roman" panose="02020603050405020304" pitchFamily="18" charset="0"/>
              </a:defRPr>
            </a:lvl8pPr>
            <a:lvl9pPr marL="11136313" indent="-1035050" eaLnBrk="0" fontAlgn="base" hangingPunct="0">
              <a:spcBef>
                <a:spcPct val="20000"/>
              </a:spcBef>
              <a:spcAft>
                <a:spcPct val="0"/>
              </a:spcAft>
              <a:buChar char="»"/>
              <a:defRPr sz="9000">
                <a:solidFill>
                  <a:schemeClr val="tx1"/>
                </a:solidFill>
                <a:latin typeface="Times New Roman" panose="02020603050405020304" pitchFamily="18" charset="0"/>
              </a:defRPr>
            </a:lvl9pPr>
          </a:lstStyle>
          <a:p>
            <a:pPr eaLnBrk="1" hangingPunct="1">
              <a:buFontTx/>
              <a:buNone/>
            </a:pPr>
            <a:r>
              <a:rPr lang="pt-BR" altLang="pt-BR" sz="6000" b="1" dirty="0">
                <a:latin typeface="Arial" panose="020B0604020202020204" pitchFamily="34" charset="0"/>
                <a:cs typeface="Geneva" pitchFamily="34" charset="0"/>
              </a:rPr>
              <a:t>REFERÊNCIAS </a:t>
            </a:r>
          </a:p>
          <a:p>
            <a:pPr algn="just" eaLnBrk="1" hangingPunct="1">
              <a:lnSpc>
                <a:spcPct val="150000"/>
              </a:lnSpc>
              <a:spcBef>
                <a:spcPts val="0"/>
              </a:spcBef>
              <a:buFontTx/>
              <a:buNone/>
            </a:pPr>
            <a:r>
              <a:rPr lang="pt-BR" sz="3200" dirty="0">
                <a:latin typeface="Arial" panose="020B0604020202020204" pitchFamily="34" charset="0"/>
                <a:cs typeface="Arial" panose="020B0604020202020204" pitchFamily="34" charset="0"/>
              </a:rPr>
              <a:t>As </a:t>
            </a:r>
            <a:r>
              <a:rPr lang="pt-BR" sz="3200" b="1" dirty="0">
                <a:latin typeface="Arial" panose="020B0604020202020204" pitchFamily="34" charset="0"/>
                <a:cs typeface="Arial" panose="020B0604020202020204" pitchFamily="34" charset="0"/>
              </a:rPr>
              <a:t>referências bibliográficas</a:t>
            </a:r>
            <a:r>
              <a:rPr lang="pt-BR" sz="3200" dirty="0">
                <a:latin typeface="Arial" panose="020B0604020202020204" pitchFamily="34" charset="0"/>
                <a:cs typeface="Arial" panose="020B0604020202020204" pitchFamily="34" charset="0"/>
              </a:rPr>
              <a:t> em um banner científico devem ser formatadas de acordo com as normas da </a:t>
            </a:r>
            <a:r>
              <a:rPr lang="pt-BR" sz="3200" b="1" dirty="0">
                <a:latin typeface="Arial" panose="020B0604020202020204" pitchFamily="34" charset="0"/>
                <a:cs typeface="Arial" panose="020B0604020202020204" pitchFamily="34" charset="0"/>
              </a:rPr>
              <a:t>ABNT (Associação Brasileira de Normas Técnicas)</a:t>
            </a:r>
            <a:r>
              <a:rPr lang="pt-BR" sz="3200" dirty="0">
                <a:latin typeface="Arial" panose="020B0604020202020204" pitchFamily="34" charset="0"/>
                <a:cs typeface="Arial" panose="020B0604020202020204" pitchFamily="34" charset="0"/>
              </a:rPr>
              <a:t>, que estabelece um padrão para citar fontes e organizar a lista de referências ao final do trabalho. As referências devem incluir todas as obras, artigos, livros ou fontes que foram utilizados para fundamentar a pesquisa.</a:t>
            </a:r>
            <a:endParaRPr lang="en-US" altLang="pt-BR" sz="3200" dirty="0">
              <a:latin typeface="Arial" panose="020B0604020202020204" pitchFamily="34" charset="0"/>
              <a:cs typeface="Arial" panose="020B0604020202020204" pitchFamily="34" charset="0"/>
            </a:endParaRPr>
          </a:p>
        </p:txBody>
      </p:sp>
      <p:sp>
        <p:nvSpPr>
          <p:cNvPr id="17" name="Subtitle 2">
            <a:extLst>
              <a:ext uri="{FF2B5EF4-FFF2-40B4-BE49-F238E27FC236}">
                <a16:creationId xmlns:a16="http://schemas.microsoft.com/office/drawing/2014/main" id="{2E5BD863-22C2-4B2A-805C-0D52BD2C54B9}"/>
              </a:ext>
            </a:extLst>
          </p:cNvPr>
          <p:cNvSpPr txBox="1">
            <a:spLocks noChangeArrowheads="1"/>
          </p:cNvSpPr>
          <p:nvPr/>
        </p:nvSpPr>
        <p:spPr bwMode="auto">
          <a:xfrm>
            <a:off x="16430784" y="11800088"/>
            <a:ext cx="14400212" cy="1064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14500">
                <a:solidFill>
                  <a:schemeClr val="tx1"/>
                </a:solidFill>
                <a:latin typeface="Times New Roman" panose="02020603050405020304" pitchFamily="18" charset="0"/>
              </a:defRPr>
            </a:lvl1pPr>
            <a:lvl2pPr marL="3360738" indent="-1292225">
              <a:spcBef>
                <a:spcPct val="20000"/>
              </a:spcBef>
              <a:buChar char="–"/>
              <a:defRPr sz="12700">
                <a:solidFill>
                  <a:schemeClr val="tx1"/>
                </a:solidFill>
                <a:latin typeface="Times New Roman" panose="02020603050405020304" pitchFamily="18" charset="0"/>
              </a:defRPr>
            </a:lvl2pPr>
            <a:lvl3pPr marL="5170488" indent="-1033463">
              <a:spcBef>
                <a:spcPct val="20000"/>
              </a:spcBef>
              <a:buChar char="•"/>
              <a:defRPr sz="10900">
                <a:solidFill>
                  <a:schemeClr val="tx1"/>
                </a:solidFill>
                <a:latin typeface="Times New Roman" panose="02020603050405020304" pitchFamily="18" charset="0"/>
              </a:defRPr>
            </a:lvl3pPr>
            <a:lvl4pPr marL="7239000" indent="-1033463">
              <a:spcBef>
                <a:spcPct val="20000"/>
              </a:spcBef>
              <a:buChar char="–"/>
              <a:defRPr sz="9000">
                <a:solidFill>
                  <a:schemeClr val="tx1"/>
                </a:solidFill>
                <a:latin typeface="Times New Roman" panose="02020603050405020304" pitchFamily="18" charset="0"/>
              </a:defRPr>
            </a:lvl4pPr>
            <a:lvl5pPr marL="9307513" indent="-1035050">
              <a:spcBef>
                <a:spcPct val="20000"/>
              </a:spcBef>
              <a:buChar char="»"/>
              <a:defRPr sz="9000">
                <a:solidFill>
                  <a:schemeClr val="tx1"/>
                </a:solidFill>
                <a:latin typeface="Times New Roman" panose="02020603050405020304" pitchFamily="18" charset="0"/>
              </a:defRPr>
            </a:lvl5pPr>
            <a:lvl6pPr marL="9764713" indent="-1035050" eaLnBrk="0" fontAlgn="base" hangingPunct="0">
              <a:spcBef>
                <a:spcPct val="20000"/>
              </a:spcBef>
              <a:spcAft>
                <a:spcPct val="0"/>
              </a:spcAft>
              <a:buChar char="»"/>
              <a:defRPr sz="9000">
                <a:solidFill>
                  <a:schemeClr val="tx1"/>
                </a:solidFill>
                <a:latin typeface="Times New Roman" panose="02020603050405020304" pitchFamily="18" charset="0"/>
              </a:defRPr>
            </a:lvl6pPr>
            <a:lvl7pPr marL="10221913" indent="-1035050" eaLnBrk="0" fontAlgn="base" hangingPunct="0">
              <a:spcBef>
                <a:spcPct val="20000"/>
              </a:spcBef>
              <a:spcAft>
                <a:spcPct val="0"/>
              </a:spcAft>
              <a:buChar char="»"/>
              <a:defRPr sz="9000">
                <a:solidFill>
                  <a:schemeClr val="tx1"/>
                </a:solidFill>
                <a:latin typeface="Times New Roman" panose="02020603050405020304" pitchFamily="18" charset="0"/>
              </a:defRPr>
            </a:lvl7pPr>
            <a:lvl8pPr marL="10679113" indent="-1035050" eaLnBrk="0" fontAlgn="base" hangingPunct="0">
              <a:spcBef>
                <a:spcPct val="20000"/>
              </a:spcBef>
              <a:spcAft>
                <a:spcPct val="0"/>
              </a:spcAft>
              <a:buChar char="»"/>
              <a:defRPr sz="9000">
                <a:solidFill>
                  <a:schemeClr val="tx1"/>
                </a:solidFill>
                <a:latin typeface="Times New Roman" panose="02020603050405020304" pitchFamily="18" charset="0"/>
              </a:defRPr>
            </a:lvl8pPr>
            <a:lvl9pPr marL="11136313" indent="-1035050" eaLnBrk="0" fontAlgn="base" hangingPunct="0">
              <a:spcBef>
                <a:spcPct val="20000"/>
              </a:spcBef>
              <a:spcAft>
                <a:spcPct val="0"/>
              </a:spcAft>
              <a:buChar char="»"/>
              <a:defRPr sz="9000">
                <a:solidFill>
                  <a:schemeClr val="tx1"/>
                </a:solidFill>
                <a:latin typeface="Times New Roman" panose="02020603050405020304" pitchFamily="18" charset="0"/>
              </a:defRPr>
            </a:lvl9pPr>
          </a:lstStyle>
          <a:p>
            <a:pPr eaLnBrk="1" hangingPunct="1">
              <a:buFontTx/>
              <a:buNone/>
            </a:pPr>
            <a:r>
              <a:rPr lang="pt-BR" altLang="pt-BR" sz="6000" b="1" dirty="0">
                <a:latin typeface="Arial" panose="020B0604020202020204" pitchFamily="34" charset="0"/>
                <a:cs typeface="Geneva" pitchFamily="34" charset="0"/>
              </a:rPr>
              <a:t>RESULTADOS E DISCUSSÃO</a:t>
            </a: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Arial" panose="020B0604020202020204" pitchFamily="34" charset="0"/>
              </a:rPr>
              <a:t>Apresentação dos dados</a:t>
            </a:r>
            <a:r>
              <a:rPr lang="pt-BR" sz="3200" kern="100" dirty="0">
                <a:effectLst/>
                <a:latin typeface="Arial" panose="020B0604020202020204" pitchFamily="34" charset="0"/>
                <a:ea typeface="Calibri" panose="020F0502020204030204" pitchFamily="34" charset="0"/>
                <a:cs typeface="Arial" panose="020B0604020202020204" pitchFamily="34" charset="0"/>
              </a:rPr>
              <a:t>: Comece apresentando os resultados de forma clara e concisa. Utilize gráficos, tabelas e figuras para facilitar a visualização dos dados. Cada representação deve ter uma legenda explicativa para que os leitores compreendam rapidamente o que está sendo mostrado.</a:t>
            </a: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Arial" panose="020B0604020202020204" pitchFamily="34" charset="0"/>
              </a:rPr>
              <a:t>Destaque os principais achados</a:t>
            </a:r>
            <a:r>
              <a:rPr lang="pt-BR" sz="3200" kern="100" dirty="0">
                <a:effectLst/>
                <a:latin typeface="Arial" panose="020B0604020202020204" pitchFamily="34" charset="0"/>
                <a:ea typeface="Calibri" panose="020F0502020204030204" pitchFamily="34" charset="0"/>
                <a:cs typeface="Arial" panose="020B0604020202020204" pitchFamily="34" charset="0"/>
              </a:rPr>
              <a:t>: Foque nos resultados mais relevantes que respondem às perguntas de pesquisa. Inclua dados numéricos concretos, como percentuais, médias ou correlações.</a:t>
            </a: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Arial" panose="020B0604020202020204" pitchFamily="34" charset="0"/>
              </a:rPr>
              <a:t>Interpretação imediata</a:t>
            </a:r>
            <a:r>
              <a:rPr lang="pt-BR" sz="3200" kern="100" dirty="0">
                <a:effectLst/>
                <a:latin typeface="Arial" panose="020B0604020202020204" pitchFamily="34" charset="0"/>
                <a:ea typeface="Calibri" panose="020F0502020204030204" pitchFamily="34" charset="0"/>
                <a:cs typeface="Arial" panose="020B0604020202020204" pitchFamily="34" charset="0"/>
              </a:rPr>
              <a:t>: Após apresentar um resultado, faça uma interpretação rápida. Por exemplo, se você mostrar uma tabela com dados sobre a eficácia de um tratamento, explique brevemente o que esses dados indicam logo após a apresentação.</a:t>
            </a: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Arial" panose="020B0604020202020204" pitchFamily="34" charset="0"/>
              </a:rPr>
              <a:t>Conexão com a literatura</a:t>
            </a:r>
            <a:r>
              <a:rPr lang="pt-BR" sz="3200" kern="100" dirty="0">
                <a:effectLst/>
                <a:latin typeface="Arial" panose="020B0604020202020204" pitchFamily="34" charset="0"/>
                <a:ea typeface="Calibri" panose="020F0502020204030204" pitchFamily="34" charset="0"/>
                <a:cs typeface="Arial" panose="020B0604020202020204" pitchFamily="34" charset="0"/>
              </a:rPr>
              <a:t>: Ao discutir os resultados, conecte suas descobertas a estudos anteriores. Explique como seus resultados corroboram, contradizem ou expandem o conhecimento existente. Isso ajuda a situar sua pesquisa dentro do contexto mais amplo da área.</a:t>
            </a:r>
          </a:p>
          <a:p>
            <a:pPr algn="just">
              <a:lnSpc>
                <a:spcPct val="150000"/>
              </a:lnSpc>
              <a:spcBef>
                <a:spcPts val="0"/>
              </a:spcBef>
              <a:buNone/>
            </a:pPr>
            <a:r>
              <a:rPr lang="pt-BR" sz="3200" b="1" kern="100" dirty="0">
                <a:effectLst/>
                <a:latin typeface="Arial" panose="020B0604020202020204" pitchFamily="34" charset="0"/>
                <a:ea typeface="Calibri" panose="020F0502020204030204" pitchFamily="34" charset="0"/>
                <a:cs typeface="Arial" panose="020B0604020202020204" pitchFamily="34" charset="0"/>
              </a:rPr>
              <a:t>Implicações dos achados</a:t>
            </a:r>
            <a:r>
              <a:rPr lang="pt-BR" sz="3200" kern="100" dirty="0">
                <a:effectLst/>
                <a:latin typeface="Arial" panose="020B0604020202020204" pitchFamily="34" charset="0"/>
                <a:ea typeface="Calibri" panose="020F0502020204030204" pitchFamily="34" charset="0"/>
                <a:cs typeface="Arial" panose="020B0604020202020204" pitchFamily="34" charset="0"/>
              </a:rPr>
              <a:t>: Analise as implicações práticas dos resultados. Como suas descobertas podem influenciar a prática clínica, políticas públicas ou futuras pesquisas? Essa discussão é essencial para mostrar a relevância do seu trabalho.</a:t>
            </a:r>
          </a:p>
          <a:p>
            <a:pPr eaLnBrk="1" hangingPunct="1">
              <a:buFontTx/>
              <a:buNone/>
            </a:pPr>
            <a:endParaRPr lang="pt-BR" altLang="pt-BR" sz="2400" b="1" dirty="0">
              <a:latin typeface="Arial" panose="020B0604020202020204" pitchFamily="34" charset="0"/>
              <a:cs typeface="Geneva" pitchFamily="34" charset="0"/>
            </a:endParaRPr>
          </a:p>
        </p:txBody>
      </p:sp>
      <p:sp>
        <p:nvSpPr>
          <p:cNvPr id="22" name="Subtitle 2">
            <a:extLst>
              <a:ext uri="{FF2B5EF4-FFF2-40B4-BE49-F238E27FC236}">
                <a16:creationId xmlns:a16="http://schemas.microsoft.com/office/drawing/2014/main" id="{D9E0BA27-D367-46BC-900B-DB23079CE69D}"/>
              </a:ext>
            </a:extLst>
          </p:cNvPr>
          <p:cNvSpPr txBox="1">
            <a:spLocks noChangeArrowheads="1"/>
          </p:cNvSpPr>
          <p:nvPr/>
        </p:nvSpPr>
        <p:spPr bwMode="auto">
          <a:xfrm>
            <a:off x="1204913" y="11857038"/>
            <a:ext cx="1440021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14500">
                <a:solidFill>
                  <a:schemeClr val="tx1"/>
                </a:solidFill>
                <a:latin typeface="Times New Roman" panose="02020603050405020304" pitchFamily="18" charset="0"/>
              </a:defRPr>
            </a:lvl1pPr>
            <a:lvl2pPr marL="3360738" indent="-1292225">
              <a:spcBef>
                <a:spcPct val="20000"/>
              </a:spcBef>
              <a:buChar char="–"/>
              <a:defRPr sz="12700">
                <a:solidFill>
                  <a:schemeClr val="tx1"/>
                </a:solidFill>
                <a:latin typeface="Times New Roman" panose="02020603050405020304" pitchFamily="18" charset="0"/>
              </a:defRPr>
            </a:lvl2pPr>
            <a:lvl3pPr marL="5170488" indent="-1033463">
              <a:spcBef>
                <a:spcPct val="20000"/>
              </a:spcBef>
              <a:buChar char="•"/>
              <a:defRPr sz="10900">
                <a:solidFill>
                  <a:schemeClr val="tx1"/>
                </a:solidFill>
                <a:latin typeface="Times New Roman" panose="02020603050405020304" pitchFamily="18" charset="0"/>
              </a:defRPr>
            </a:lvl3pPr>
            <a:lvl4pPr marL="7239000" indent="-1033463">
              <a:spcBef>
                <a:spcPct val="20000"/>
              </a:spcBef>
              <a:buChar char="–"/>
              <a:defRPr sz="9000">
                <a:solidFill>
                  <a:schemeClr val="tx1"/>
                </a:solidFill>
                <a:latin typeface="Times New Roman" panose="02020603050405020304" pitchFamily="18" charset="0"/>
              </a:defRPr>
            </a:lvl4pPr>
            <a:lvl5pPr marL="9307513" indent="-1035050">
              <a:spcBef>
                <a:spcPct val="20000"/>
              </a:spcBef>
              <a:buChar char="»"/>
              <a:defRPr sz="9000">
                <a:solidFill>
                  <a:schemeClr val="tx1"/>
                </a:solidFill>
                <a:latin typeface="Times New Roman" panose="02020603050405020304" pitchFamily="18" charset="0"/>
              </a:defRPr>
            </a:lvl5pPr>
            <a:lvl6pPr marL="9764713" indent="-1035050" eaLnBrk="0" fontAlgn="base" hangingPunct="0">
              <a:spcBef>
                <a:spcPct val="20000"/>
              </a:spcBef>
              <a:spcAft>
                <a:spcPct val="0"/>
              </a:spcAft>
              <a:buChar char="»"/>
              <a:defRPr sz="9000">
                <a:solidFill>
                  <a:schemeClr val="tx1"/>
                </a:solidFill>
                <a:latin typeface="Times New Roman" panose="02020603050405020304" pitchFamily="18" charset="0"/>
              </a:defRPr>
            </a:lvl6pPr>
            <a:lvl7pPr marL="10221913" indent="-1035050" eaLnBrk="0" fontAlgn="base" hangingPunct="0">
              <a:spcBef>
                <a:spcPct val="20000"/>
              </a:spcBef>
              <a:spcAft>
                <a:spcPct val="0"/>
              </a:spcAft>
              <a:buChar char="»"/>
              <a:defRPr sz="9000">
                <a:solidFill>
                  <a:schemeClr val="tx1"/>
                </a:solidFill>
                <a:latin typeface="Times New Roman" panose="02020603050405020304" pitchFamily="18" charset="0"/>
              </a:defRPr>
            </a:lvl7pPr>
            <a:lvl8pPr marL="10679113" indent="-1035050" eaLnBrk="0" fontAlgn="base" hangingPunct="0">
              <a:spcBef>
                <a:spcPct val="20000"/>
              </a:spcBef>
              <a:spcAft>
                <a:spcPct val="0"/>
              </a:spcAft>
              <a:buChar char="»"/>
              <a:defRPr sz="9000">
                <a:solidFill>
                  <a:schemeClr val="tx1"/>
                </a:solidFill>
                <a:latin typeface="Times New Roman" panose="02020603050405020304" pitchFamily="18" charset="0"/>
              </a:defRPr>
            </a:lvl8pPr>
            <a:lvl9pPr marL="11136313" indent="-1035050" eaLnBrk="0" fontAlgn="base" hangingPunct="0">
              <a:spcBef>
                <a:spcPct val="20000"/>
              </a:spcBef>
              <a:spcAft>
                <a:spcPct val="0"/>
              </a:spcAft>
              <a:buChar char="»"/>
              <a:defRPr sz="9000">
                <a:solidFill>
                  <a:schemeClr val="tx1"/>
                </a:solidFill>
                <a:latin typeface="Times New Roman" panose="02020603050405020304" pitchFamily="18" charset="0"/>
              </a:defRPr>
            </a:lvl9pPr>
          </a:lstStyle>
          <a:p>
            <a:pPr eaLnBrk="1" hangingPunct="1">
              <a:buFontTx/>
              <a:buNone/>
            </a:pPr>
            <a:r>
              <a:rPr lang="pt-BR" altLang="pt-BR" sz="6000" b="1" dirty="0">
                <a:latin typeface="Arial" panose="020B0604020202020204" pitchFamily="34" charset="0"/>
                <a:cs typeface="Geneva" pitchFamily="34" charset="0"/>
              </a:rPr>
              <a:t>INTRODUÇÃO</a:t>
            </a:r>
          </a:p>
          <a:p>
            <a:pPr algn="just" eaLnBrk="1" hangingPunct="1">
              <a:lnSpc>
                <a:spcPct val="150000"/>
              </a:lnSpc>
              <a:spcBef>
                <a:spcPts val="0"/>
              </a:spcBef>
              <a:buFontTx/>
              <a:buNone/>
            </a:pPr>
            <a:r>
              <a:rPr lang="pt-BR" altLang="pt-BR" sz="3200" dirty="0">
                <a:latin typeface="Arial" panose="020B0604020202020204" pitchFamily="34" charset="0"/>
                <a:cs typeface="Geneva" pitchFamily="34" charset="0"/>
              </a:rPr>
              <a:t>Na introdução de um banner científico, é importante incluir as referências bibliográficas de acordo com as normas da ABNT sempre que mencionar conceitos, estudos ou dados retirados de outras fontes. Essas referências são necessárias para dar crédito aos autores originais e para embasar teoricamente a pesquisa apresentada. Ao fazer isso, você fortalece a credibilidade do seu estudo e demonstra que ele está alinhado com o conhecimento existente na área. No corpo do texto, as citações devem seguir o formato da ABNT, indicando o sobrenome do autor e o ano da publicação entre parênteses, por exemplo: (Silva, 2020). A lista completa das referências será apresentada ao final do banner, conforme as diretrizes já mencionadas. Manter o tamanho de fonte 32 em Arial. Todos os texto deverão ser mantidos em espaço de linha 1,5, justificado. </a:t>
            </a:r>
            <a:endParaRPr lang="pt-BR" altLang="pt-BR" sz="2400" b="1" dirty="0">
              <a:latin typeface="Arial" panose="020B0604020202020204" pitchFamily="34" charset="0"/>
              <a:cs typeface="Geneva" pitchFamily="34" charset="0"/>
            </a:endParaRPr>
          </a:p>
        </p:txBody>
      </p:sp>
      <p:pic>
        <p:nvPicPr>
          <p:cNvPr id="1028" name="Picture 4" descr="Portal Institucional UniRios - Centro Universitário em Paulo Afonso - BA">
            <a:extLst>
              <a:ext uri="{FF2B5EF4-FFF2-40B4-BE49-F238E27FC236}">
                <a16:creationId xmlns:a16="http://schemas.microsoft.com/office/drawing/2014/main" id="{7F72FFD7-A081-7B54-4A4B-8D9E5E8B4F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52530" y="2091403"/>
            <a:ext cx="7132815" cy="2043787"/>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8">
            <a:extLst>
              <a:ext uri="{FF2B5EF4-FFF2-40B4-BE49-F238E27FC236}">
                <a16:creationId xmlns:a16="http://schemas.microsoft.com/office/drawing/2014/main" id="{4B9A8AF8-D75A-CEFE-6DBF-0839C55D384A}"/>
              </a:ext>
            </a:extLst>
          </p:cNvPr>
          <p:cNvSpPr>
            <a:spLocks noChangeAspect="1" noChangeArrowheads="1"/>
          </p:cNvSpPr>
          <p:nvPr/>
        </p:nvSpPr>
        <p:spPr bwMode="auto">
          <a:xfrm>
            <a:off x="16046450" y="214471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cxnSp>
        <p:nvCxnSpPr>
          <p:cNvPr id="18" name="Conector reto 17">
            <a:extLst>
              <a:ext uri="{FF2B5EF4-FFF2-40B4-BE49-F238E27FC236}">
                <a16:creationId xmlns:a16="http://schemas.microsoft.com/office/drawing/2014/main" id="{073C4A25-72A1-8A30-119D-C14EF88AB192}"/>
              </a:ext>
            </a:extLst>
          </p:cNvPr>
          <p:cNvCxnSpPr>
            <a:cxnSpLocks/>
          </p:cNvCxnSpPr>
          <p:nvPr/>
        </p:nvCxnSpPr>
        <p:spPr>
          <a:xfrm>
            <a:off x="1056386" y="11449050"/>
            <a:ext cx="2977461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CaixaDeTexto 19">
            <a:extLst>
              <a:ext uri="{FF2B5EF4-FFF2-40B4-BE49-F238E27FC236}">
                <a16:creationId xmlns:a16="http://schemas.microsoft.com/office/drawing/2014/main" id="{A7EF3D75-4229-9859-5CA8-623EE8286B40}"/>
              </a:ext>
            </a:extLst>
          </p:cNvPr>
          <p:cNvSpPr txBox="1"/>
          <p:nvPr/>
        </p:nvSpPr>
        <p:spPr>
          <a:xfrm>
            <a:off x="6830728" y="2368748"/>
            <a:ext cx="16878300" cy="923330"/>
          </a:xfrm>
          <a:prstGeom prst="rect">
            <a:avLst/>
          </a:prstGeom>
          <a:noFill/>
        </p:spPr>
        <p:txBody>
          <a:bodyPr wrap="square" rtlCol="0">
            <a:spAutoFit/>
          </a:bodyPr>
          <a:lstStyle/>
          <a:p>
            <a:r>
              <a:rPr lang="pt-BR" sz="5400" b="1" i="0" dirty="0">
                <a:solidFill>
                  <a:srgbClr val="000000"/>
                </a:solidFill>
                <a:effectLst/>
                <a:latin typeface="Arial" panose="020B0604020202020204" pitchFamily="34" charset="0"/>
                <a:cs typeface="Arial" panose="020B0604020202020204" pitchFamily="34" charset="0"/>
              </a:rPr>
              <a:t> I CONGRESSO DE FISIOTERAPIA DO UNIRIOS</a:t>
            </a:r>
            <a:endParaRPr lang="pt-BR" sz="5400" dirty="0">
              <a:latin typeface="Arial" panose="020B0604020202020204" pitchFamily="34" charset="0"/>
              <a:cs typeface="Arial" panose="020B0604020202020204" pitchFamily="34" charset="0"/>
            </a:endParaRPr>
          </a:p>
        </p:txBody>
      </p:sp>
      <p:sp>
        <p:nvSpPr>
          <p:cNvPr id="24" name="CaixaDeTexto 23">
            <a:extLst>
              <a:ext uri="{FF2B5EF4-FFF2-40B4-BE49-F238E27FC236}">
                <a16:creationId xmlns:a16="http://schemas.microsoft.com/office/drawing/2014/main" id="{FE923A74-3087-BBCB-B2EA-D15DD09CE55A}"/>
              </a:ext>
            </a:extLst>
          </p:cNvPr>
          <p:cNvSpPr txBox="1"/>
          <p:nvPr/>
        </p:nvSpPr>
        <p:spPr>
          <a:xfrm>
            <a:off x="3716951" y="3166005"/>
            <a:ext cx="22770671" cy="1147109"/>
          </a:xfrm>
          <a:prstGeom prst="rect">
            <a:avLst/>
          </a:prstGeom>
          <a:noFill/>
        </p:spPr>
        <p:txBody>
          <a:bodyPr wrap="square">
            <a:spAutoFit/>
          </a:bodyPr>
          <a:lstStyle/>
          <a:p>
            <a:pPr algn="ctr">
              <a:lnSpc>
                <a:spcPct val="200000"/>
              </a:lnSpc>
              <a:spcAft>
                <a:spcPts val="800"/>
              </a:spcAft>
            </a:pPr>
            <a:r>
              <a:rPr lang="pt-BR" sz="4000" b="1" kern="100" dirty="0">
                <a:effectLst/>
                <a:latin typeface="Arial" panose="020B0604020202020204" pitchFamily="34" charset="0"/>
                <a:ea typeface="Calibri" panose="020F0502020204030204" pitchFamily="34" charset="0"/>
                <a:cs typeface="Times New Roman" panose="02020603050405020304" pitchFamily="18" charset="0"/>
              </a:rPr>
              <a:t>O futuro da Fisioterapia: ciência, inovação e humanização no cuidado.</a:t>
            </a:r>
            <a:endParaRPr lang="pt-BR"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9" name="Picture 2">
            <a:extLst>
              <a:ext uri="{FF2B5EF4-FFF2-40B4-BE49-F238E27FC236}">
                <a16:creationId xmlns:a16="http://schemas.microsoft.com/office/drawing/2014/main" id="{8F2CF485-691D-4BC0-B54F-29DC5484C3B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1029" y="1470800"/>
            <a:ext cx="10287000" cy="1285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60561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853</Words>
  <Application>Microsoft Office PowerPoint</Application>
  <PresentationFormat>Personalizar</PresentationFormat>
  <Paragraphs>33</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Calibri Light</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 Petrolini</dc:creator>
  <cp:lastModifiedBy>Andre Luiz Petrolini</cp:lastModifiedBy>
  <cp:revision>3</cp:revision>
  <dcterms:modified xsi:type="dcterms:W3CDTF">2024-10-03T18:08:26Z</dcterms:modified>
</cp:coreProperties>
</file>