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404050" cy="43205400"/>
  <p:notesSz cx="6815138" cy="9942513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8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8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8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85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3F9F"/>
    <a:srgbClr val="5D429F"/>
    <a:srgbClr val="CD4478"/>
    <a:srgbClr val="6D2378"/>
    <a:srgbClr val="FED346"/>
    <a:srgbClr val="603C9C"/>
    <a:srgbClr val="6313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0"/>
    <p:restoredTop sz="86410"/>
  </p:normalViewPr>
  <p:slideViewPr>
    <p:cSldViewPr>
      <p:cViewPr>
        <p:scale>
          <a:sx n="20" d="100"/>
          <a:sy n="20" d="100"/>
        </p:scale>
        <p:origin x="3372" y="90"/>
      </p:cViewPr>
      <p:guideLst>
        <p:guide orient="horz" pos="13608"/>
        <p:guide pos="102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180023" cy="18002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004A51A-D1EB-796E-DBD6-424CA3FD0B2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4DE07647-2F3D-8209-8E2A-E9F2E9C09FD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0800" y="0"/>
            <a:ext cx="29527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04B852E2-0090-C9F9-CC4A-FD9FEC3FEB3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038"/>
            <a:ext cx="29527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45215C9B-399A-A01B-1BD3-2EEFC0FD802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0800" y="9444038"/>
            <a:ext cx="29527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D3BDE2F4-B0EE-4AE2-BE64-D8524768C53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285E011C-BD22-F402-6790-6AC326BADC1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FF5D3AE0-5919-8AE7-84F5-B1ADD768400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60800" y="0"/>
            <a:ext cx="29527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EF6502FE-EBC6-0239-E379-00CEDC836AF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09775" y="746125"/>
            <a:ext cx="2797175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DE825D2C-CB59-ED5B-74C3-A240AA6DAE1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2813"/>
            <a:ext cx="5453062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20486" name="Rectangle 6">
            <a:extLst>
              <a:ext uri="{FF2B5EF4-FFF2-40B4-BE49-F238E27FC236}">
                <a16:creationId xmlns:a16="http://schemas.microsoft.com/office/drawing/2014/main" id="{087E6A59-1E7E-8E42-17A3-2159BBDF6F5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527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0487" name="Rectangle 7">
            <a:extLst>
              <a:ext uri="{FF2B5EF4-FFF2-40B4-BE49-F238E27FC236}">
                <a16:creationId xmlns:a16="http://schemas.microsoft.com/office/drawing/2014/main" id="{6D9074BD-CB1A-3243-99DF-127EE3C3BA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0800" y="9444038"/>
            <a:ext cx="29527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2095F4F-017E-4E6E-83F1-7F30DF524D2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7AEA5ED6-0DE9-E8EC-7E19-68D9AB6536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4642CB8-D672-45F6-8391-D8538978E51B}" type="slidenum">
              <a:rPr lang="pt-BR" altLang="pt-BR" sz="1200"/>
              <a:pPr/>
              <a:t>1</a:t>
            </a:fld>
            <a:endParaRPr lang="pt-BR" altLang="pt-BR" sz="1200"/>
          </a:p>
        </p:txBody>
      </p:sp>
      <p:sp>
        <p:nvSpPr>
          <p:cNvPr id="5123" name="Rectangle 1026">
            <a:extLst>
              <a:ext uri="{FF2B5EF4-FFF2-40B4-BE49-F238E27FC236}">
                <a16:creationId xmlns:a16="http://schemas.microsoft.com/office/drawing/2014/main" id="{28075D26-876F-7788-3A13-56431A6D43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1027">
            <a:extLst>
              <a:ext uri="{FF2B5EF4-FFF2-40B4-BE49-F238E27FC236}">
                <a16:creationId xmlns:a16="http://schemas.microsoft.com/office/drawing/2014/main" id="{BA2B01A6-72EB-9974-DF95-A5C60429D4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463" y="13422313"/>
            <a:ext cx="27543125" cy="9259887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925" y="24482425"/>
            <a:ext cx="22682200" cy="110426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9A04E51-1E86-4074-65EE-C9A798AD5E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D1705BC-A7EB-6A93-8429-EDD4C767EE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E7B6EEB-AE45-C21F-1C08-D29467EBA0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F1A69-43C3-4CDE-84F7-473E34B706E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87431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747AF9C-92E7-840D-BB4F-B95AC83660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046A867-C10B-72C0-5FD3-8118B6742C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46323C3-9FB1-5C15-2665-7E349A32E5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F14754-0900-4932-A64B-06F59D5BD3E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71006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050" y="27763788"/>
            <a:ext cx="27544713" cy="85804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9050" y="18311813"/>
            <a:ext cx="27544713" cy="94519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B04F7BC-1B6D-B950-B012-048A7DF1DD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DC903AB-9F43-2923-B86F-5E1691CAF2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E37668-81AC-8347-1C98-8A24E07481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DADA06-56D3-4410-8320-6D24A5071D3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32133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620838" y="10080625"/>
            <a:ext cx="14504987" cy="2851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78225" y="10080625"/>
            <a:ext cx="14504988" cy="2851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DC5A5A-4AE7-154F-E181-DE3DFA6041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515404-B2CF-A4AE-FA45-7A309CC75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E99809-BE18-AFCC-0AF6-9E52014205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BC305C-0E31-45DB-AAA7-EDDC99F92E0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17539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838" y="9671050"/>
            <a:ext cx="14316075" cy="40306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0838" y="13701713"/>
            <a:ext cx="14316075" cy="248935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60788" y="9671050"/>
            <a:ext cx="14322425" cy="40306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60788" y="13701713"/>
            <a:ext cx="14322425" cy="248935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1E0C434-59B4-E841-DDB3-B3A3C27CB6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11EF0DF-9DB9-0AFA-05E7-39162236E4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868ED68-0625-C8FE-7D58-423D09B340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6BC818-1590-440F-BE86-A2535649A1B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39793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0588A54-F287-56A7-4D23-87D8DEE358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6D74907-D542-EF3A-4E45-7E7E942DDD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56AC99F-5046-418A-2543-28377FE7B3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1A6C9D-36C0-45C0-803D-72DA3B2CEDC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93429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4555707-25AF-A260-169E-CD471F7324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591C354-B976-74A6-887C-9D3537B4A4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2DD2E96-C636-1E5F-B70D-A1B3FDF87A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F818B8-8F30-4193-88B9-A07B66EF7F9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04126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838" y="1720850"/>
            <a:ext cx="10660062" cy="73199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9838" y="1720850"/>
            <a:ext cx="18113375" cy="368744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20838" y="9040813"/>
            <a:ext cx="10660062" cy="295544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FCD3C9-C8CB-FCBE-F18B-0088C01F0B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548A94-8081-2157-2A52-A2D581B830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FF0F95-35C1-4E45-16C5-B1CF1C43B7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9730F1-02D9-421C-A6DF-18CC71F060C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58973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588" y="30243463"/>
            <a:ext cx="19442112" cy="35702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588" y="3860800"/>
            <a:ext cx="19442112" cy="259222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1588" y="33813750"/>
            <a:ext cx="19442112" cy="50704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AFA915-A85D-2A29-22A6-BC5A97F4CF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C05E4D-9D10-E7E1-2351-334647E771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AEC8DB-6AC8-8405-118C-17F2AAA70A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C25C17-50A3-44D0-9D36-531659D61BE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93805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9A796D-CD46-5E3B-8089-6910D6B911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EF2BEA4-719A-D154-DC72-CB22CC31E2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2FC8970-8845-1A7F-999A-629B3947A5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5A814D-4974-4E44-BDB5-4FC8146B708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14320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3493413" y="1730375"/>
            <a:ext cx="7289800" cy="368649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620838" y="1730375"/>
            <a:ext cx="21720175" cy="368649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8FDDA1-4CDA-8F55-8A1F-17C5B05731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234F473-B69E-5627-9225-EF39CD2277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710BA7-9B46-9A39-E649-B6F7152281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42975E-0FD3-4DBA-9D80-7D8546E8868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98986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8D9CF63-3F6E-1425-9954-C3A15DFF25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20838" y="1730375"/>
            <a:ext cx="29162375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2054" tIns="216027" rIns="432054" bIns="21602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C26F146-D19C-8494-C24A-1183C55BA3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20838" y="10080625"/>
            <a:ext cx="29162375" cy="2851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32C577A-6C3B-179A-87F3-2D659EF07D0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20838" y="39344600"/>
            <a:ext cx="755967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66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B26A112-90EC-2122-D6EB-86A6C8CF51F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225" y="39344600"/>
            <a:ext cx="102616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66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266C832-13B0-7683-B09C-2FF857E8268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3538" y="39344600"/>
            <a:ext cx="755967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6600" smtClean="0"/>
            </a:lvl1pPr>
          </a:lstStyle>
          <a:p>
            <a:pPr>
              <a:defRPr/>
            </a:pPr>
            <a:fld id="{08B50057-63D2-4E6D-9DF6-280FE9283A9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1175" rtl="0" eaLnBrk="0" fontAlgn="base" hangingPunct="0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321175" rtl="0" eaLnBrk="0" fontAlgn="base" hangingPunct="0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2pPr>
      <a:lvl3pPr algn="ctr" defTabSz="4321175" rtl="0" eaLnBrk="0" fontAlgn="base" hangingPunct="0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3pPr>
      <a:lvl4pPr algn="ctr" defTabSz="4321175" rtl="0" eaLnBrk="0" fontAlgn="base" hangingPunct="0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4pPr>
      <a:lvl5pPr algn="ctr" defTabSz="4321175" rtl="0" eaLnBrk="0" fontAlgn="base" hangingPunct="0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5pPr>
      <a:lvl6pPr marL="457200" algn="ctr" defTabSz="4321175" rtl="0" fontAlgn="base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6pPr>
      <a:lvl7pPr marL="914400" algn="ctr" defTabSz="4321175" rtl="0" fontAlgn="base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7pPr>
      <a:lvl8pPr marL="1371600" algn="ctr" defTabSz="4321175" rtl="0" fontAlgn="base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8pPr>
      <a:lvl9pPr marL="1828800" algn="ctr" defTabSz="4321175" rtl="0" fontAlgn="base">
        <a:spcBef>
          <a:spcPct val="0"/>
        </a:spcBef>
        <a:spcAft>
          <a:spcPct val="0"/>
        </a:spcAft>
        <a:defRPr sz="20800">
          <a:solidFill>
            <a:schemeClr val="tx2"/>
          </a:solidFill>
          <a:latin typeface="Arial" charset="0"/>
        </a:defRPr>
      </a:lvl9pPr>
    </p:titleStyle>
    <p:bodyStyle>
      <a:lvl1pPr marL="1620838" indent="-1620838" algn="l" defTabSz="4321175" rtl="0" eaLnBrk="0" fontAlgn="base" hangingPunct="0">
        <a:spcBef>
          <a:spcPct val="20000"/>
        </a:spcBef>
        <a:spcAft>
          <a:spcPct val="0"/>
        </a:spcAft>
        <a:buChar char="•"/>
        <a:defRPr sz="15100">
          <a:solidFill>
            <a:schemeClr val="tx1"/>
          </a:solidFill>
          <a:latin typeface="+mn-lt"/>
          <a:ea typeface="+mn-ea"/>
          <a:cs typeface="+mn-cs"/>
        </a:defRPr>
      </a:lvl1pPr>
      <a:lvl2pPr marL="3509963" indent="-1349375" algn="l" defTabSz="4321175" rtl="0" eaLnBrk="0" fontAlgn="base" hangingPunct="0">
        <a:spcBef>
          <a:spcPct val="20000"/>
        </a:spcBef>
        <a:spcAft>
          <a:spcPct val="0"/>
        </a:spcAft>
        <a:buChar char="–"/>
        <a:defRPr sz="13200">
          <a:solidFill>
            <a:schemeClr val="tx1"/>
          </a:solidFill>
          <a:latin typeface="+mn-lt"/>
        </a:defRPr>
      </a:lvl2pPr>
      <a:lvl3pPr marL="5400675" indent="-1079500" algn="l" defTabSz="4321175" rtl="0" eaLnBrk="0" fontAlgn="base" hangingPunct="0">
        <a:spcBef>
          <a:spcPct val="20000"/>
        </a:spcBef>
        <a:spcAft>
          <a:spcPct val="0"/>
        </a:spcAft>
        <a:buChar char="•"/>
        <a:defRPr sz="11300">
          <a:solidFill>
            <a:schemeClr val="tx1"/>
          </a:solidFill>
          <a:latin typeface="+mn-lt"/>
        </a:defRPr>
      </a:lvl3pPr>
      <a:lvl4pPr marL="7561263" indent="-1081088" algn="l" defTabSz="4321175" rtl="0" eaLnBrk="0" fontAlgn="base" hangingPunct="0">
        <a:spcBef>
          <a:spcPct val="20000"/>
        </a:spcBef>
        <a:spcAft>
          <a:spcPct val="0"/>
        </a:spcAft>
        <a:buChar char="–"/>
        <a:defRPr sz="9500">
          <a:solidFill>
            <a:schemeClr val="tx1"/>
          </a:solidFill>
          <a:latin typeface="+mn-lt"/>
        </a:defRPr>
      </a:lvl4pPr>
      <a:lvl5pPr marL="9721850" indent="-1081088" algn="l" defTabSz="4321175" rtl="0" eaLnBrk="0" fontAlgn="base" hangingPunct="0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5pPr>
      <a:lvl6pPr marL="10179050" indent="-1081088" algn="l" defTabSz="4321175" rtl="0" fontAlgn="base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6pPr>
      <a:lvl7pPr marL="10636250" indent="-1081088" algn="l" defTabSz="4321175" rtl="0" fontAlgn="base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7pPr>
      <a:lvl8pPr marL="11093450" indent="-1081088" algn="l" defTabSz="4321175" rtl="0" fontAlgn="base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8pPr>
      <a:lvl9pPr marL="11550650" indent="-1081088" algn="l" defTabSz="4321175" rtl="0" fontAlgn="base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14">
            <a:extLst>
              <a:ext uri="{FF2B5EF4-FFF2-40B4-BE49-F238E27FC236}">
                <a16:creationId xmlns:a16="http://schemas.microsoft.com/office/drawing/2014/main" id="{6489F55A-1F6F-F5DA-3C81-88D30C8DA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8894" y="4681362"/>
            <a:ext cx="22502812" cy="2914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defTabSz="4114800"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114800"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114800"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114800"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114800"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4600" b="1" dirty="0"/>
              <a:t>Autores</a:t>
            </a:r>
          </a:p>
          <a:p>
            <a:pPr algn="ctr" eaLnBrk="1" hangingPunct="1">
              <a:spcBef>
                <a:spcPct val="50000"/>
              </a:spcBef>
            </a:pPr>
            <a:r>
              <a:rPr lang="pt-BR" altLang="pt-BR" sz="4600" b="1" dirty="0"/>
              <a:t>Afiliação</a:t>
            </a:r>
          </a:p>
          <a:p>
            <a:pPr algn="ctr" eaLnBrk="1" hangingPunct="1">
              <a:spcBef>
                <a:spcPct val="50000"/>
              </a:spcBef>
            </a:pPr>
            <a:r>
              <a:rPr lang="pt-BR" altLang="pt-BR" sz="4600" b="1" dirty="0"/>
              <a:t>E-mail do(a) apresentador(a)</a:t>
            </a:r>
            <a:endParaRPr lang="pt-BR" altLang="pt-BR" sz="4600" dirty="0"/>
          </a:p>
        </p:txBody>
      </p:sp>
      <p:sp>
        <p:nvSpPr>
          <p:cNvPr id="2065" name="Text Box 17">
            <a:extLst>
              <a:ext uri="{FF2B5EF4-FFF2-40B4-BE49-F238E27FC236}">
                <a16:creationId xmlns:a16="http://schemas.microsoft.com/office/drawing/2014/main" id="{5AE2C11A-CE45-17A6-121C-E7F8E32B4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375" y="11881458"/>
            <a:ext cx="15181263" cy="12040219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82296" tIns="41148" rIns="82296" bIns="41148">
            <a:spAutoFit/>
          </a:bodyPr>
          <a:lstStyle/>
          <a:p>
            <a:pPr algn="ctr" defTabSz="4114800" eaLnBrk="1" hangingPunct="1">
              <a:spcBef>
                <a:spcPct val="50000"/>
              </a:spcBef>
              <a:defRPr/>
            </a:pPr>
            <a:r>
              <a:rPr lang="pt-BR" sz="4800" b="1" dirty="0">
                <a:latin typeface="Arial" charset="0"/>
              </a:rPr>
              <a:t>INTRODUÇÃO</a:t>
            </a: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1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defTabSz="4114800" eaLnBrk="1" hangingPunct="1">
              <a:spcBef>
                <a:spcPct val="50000"/>
              </a:spcBef>
              <a:defRPr/>
            </a:pPr>
            <a:r>
              <a:rPr lang="pt-BR" sz="3600" b="1" dirty="0">
                <a:latin typeface="Arial" charset="0"/>
              </a:rPr>
              <a:t>PALAVRAS-CHAVE:</a:t>
            </a:r>
          </a:p>
        </p:txBody>
      </p:sp>
      <p:sp>
        <p:nvSpPr>
          <p:cNvPr id="2066" name="Text Box 18">
            <a:extLst>
              <a:ext uri="{FF2B5EF4-FFF2-40B4-BE49-F238E27FC236}">
                <a16:creationId xmlns:a16="http://schemas.microsoft.com/office/drawing/2014/main" id="{E69DDEC0-7B32-0BB0-59AE-AB6933C7D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375" y="24297824"/>
            <a:ext cx="15181263" cy="41457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82296" tIns="41148" rIns="82296" bIns="41148">
            <a:spAutoFit/>
          </a:bodyPr>
          <a:lstStyle/>
          <a:p>
            <a:pPr algn="ctr" defTabSz="4114800" eaLnBrk="1" hangingPunct="1">
              <a:spcBef>
                <a:spcPct val="50000"/>
              </a:spcBef>
              <a:defRPr/>
            </a:pPr>
            <a:r>
              <a:rPr lang="pt-BR" sz="4800" b="1" dirty="0">
                <a:latin typeface="Arial" charset="0"/>
              </a:rPr>
              <a:t>OBJETIVOS</a:t>
            </a: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2196" name="Text Box 148">
            <a:extLst>
              <a:ext uri="{FF2B5EF4-FFF2-40B4-BE49-F238E27FC236}">
                <a16:creationId xmlns:a16="http://schemas.microsoft.com/office/drawing/2014/main" id="{F5E04C5C-32ED-96B0-6B5C-F34BE7D86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0" y="29897955"/>
            <a:ext cx="14490700" cy="6361742"/>
          </a:xfrm>
          <a:custGeom>
            <a:avLst/>
            <a:gdLst>
              <a:gd name="connsiteX0" fmla="*/ 0 w 14581230"/>
              <a:gd name="connsiteY0" fmla="*/ 0 h 8510587"/>
              <a:gd name="connsiteX1" fmla="*/ 14581230 w 14581230"/>
              <a:gd name="connsiteY1" fmla="*/ 0 h 8510587"/>
              <a:gd name="connsiteX2" fmla="*/ 14581230 w 14581230"/>
              <a:gd name="connsiteY2" fmla="*/ 8510587 h 8510587"/>
              <a:gd name="connsiteX3" fmla="*/ 0 w 14581230"/>
              <a:gd name="connsiteY3" fmla="*/ 8510587 h 8510587"/>
              <a:gd name="connsiteX4" fmla="*/ 0 w 14581230"/>
              <a:gd name="connsiteY4" fmla="*/ 0 h 8510587"/>
              <a:gd name="connsiteX0" fmla="*/ 32657 w 14613887"/>
              <a:gd name="connsiteY0" fmla="*/ 0 h 8510587"/>
              <a:gd name="connsiteX1" fmla="*/ 14613887 w 14613887"/>
              <a:gd name="connsiteY1" fmla="*/ 0 h 8510587"/>
              <a:gd name="connsiteX2" fmla="*/ 14613887 w 14613887"/>
              <a:gd name="connsiteY2" fmla="*/ 8510587 h 8510587"/>
              <a:gd name="connsiteX3" fmla="*/ 0 w 14613887"/>
              <a:gd name="connsiteY3" fmla="*/ 8412615 h 8510587"/>
              <a:gd name="connsiteX4" fmla="*/ 32657 w 14613887"/>
              <a:gd name="connsiteY4" fmla="*/ 0 h 8510587"/>
              <a:gd name="connsiteX0" fmla="*/ 32657 w 14613887"/>
              <a:gd name="connsiteY0" fmla="*/ 0 h 8412615"/>
              <a:gd name="connsiteX1" fmla="*/ 14613887 w 14613887"/>
              <a:gd name="connsiteY1" fmla="*/ 0 h 8412615"/>
              <a:gd name="connsiteX2" fmla="*/ 14613887 w 14613887"/>
              <a:gd name="connsiteY2" fmla="*/ 8412615 h 8412615"/>
              <a:gd name="connsiteX3" fmla="*/ 0 w 14613887"/>
              <a:gd name="connsiteY3" fmla="*/ 8412615 h 8412615"/>
              <a:gd name="connsiteX4" fmla="*/ 32657 w 14613887"/>
              <a:gd name="connsiteY4" fmla="*/ 0 h 8412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13887" h="8412615">
                <a:moveTo>
                  <a:pt x="32657" y="0"/>
                </a:moveTo>
                <a:lnTo>
                  <a:pt x="14613887" y="0"/>
                </a:lnTo>
                <a:lnTo>
                  <a:pt x="14613887" y="8412615"/>
                </a:lnTo>
                <a:lnTo>
                  <a:pt x="0" y="8412615"/>
                </a:lnTo>
                <a:lnTo>
                  <a:pt x="32657" y="0"/>
                </a:lnTo>
                <a:close/>
              </a:path>
            </a:pathLst>
          </a:cu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82296" tIns="41148" rIns="82296" bIns="41148">
            <a:spAutoFit/>
          </a:bodyPr>
          <a:lstStyle/>
          <a:p>
            <a:pPr algn="ctr" defTabSz="4114800" eaLnBrk="1" hangingPunct="1">
              <a:spcBef>
                <a:spcPct val="50000"/>
              </a:spcBef>
              <a:defRPr/>
            </a:pPr>
            <a:r>
              <a:rPr lang="pt-BR" sz="4800" b="1" dirty="0">
                <a:latin typeface="Arial" charset="0"/>
              </a:rPr>
              <a:t>CONCLUSÕES</a:t>
            </a: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4104" name="Text Box 12">
            <a:extLst>
              <a:ext uri="{FF2B5EF4-FFF2-40B4-BE49-F238E27FC236}">
                <a16:creationId xmlns:a16="http://schemas.microsoft.com/office/drawing/2014/main" id="{46206178-8F71-9A7E-E9E2-117D82F6A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9019" y="8100975"/>
            <a:ext cx="30326012" cy="2853089"/>
          </a:xfrm>
          <a:prstGeom prst="rect">
            <a:avLst/>
          </a:prstGeom>
          <a:solidFill>
            <a:srgbClr val="5F3F9F"/>
          </a:solidFill>
          <a:ln w="6350">
            <a:noFill/>
            <a:miter lim="800000"/>
            <a:headEnd/>
            <a:tailEnd/>
          </a:ln>
        </p:spPr>
        <p:txBody>
          <a:bodyPr lIns="82296" tIns="41148" rIns="82296" bIns="41148" anchor="ctr">
            <a:spAutoFit/>
          </a:bodyPr>
          <a:lstStyle>
            <a:lvl1pPr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pt-BR" altLang="pt-BR" sz="6000" b="1" dirty="0">
              <a:solidFill>
                <a:schemeClr val="bg1"/>
              </a:solidFill>
            </a:endParaRPr>
          </a:p>
          <a:p>
            <a:pPr algn="ctr" eaLnBrk="1" hangingPunct="1"/>
            <a:r>
              <a:rPr lang="pt-BR" altLang="pt-BR" sz="6000" b="1" dirty="0">
                <a:solidFill>
                  <a:schemeClr val="bg1"/>
                </a:solidFill>
              </a:rPr>
              <a:t>TÍTULO</a:t>
            </a:r>
          </a:p>
          <a:p>
            <a:pPr algn="ctr" eaLnBrk="1" hangingPunct="1"/>
            <a:endParaRPr lang="pt-BR" altLang="pt-BR" sz="6000" b="1" dirty="0">
              <a:solidFill>
                <a:schemeClr val="bg1"/>
              </a:solidFill>
            </a:endParaRPr>
          </a:p>
        </p:txBody>
      </p:sp>
      <p:sp>
        <p:nvSpPr>
          <p:cNvPr id="4105" name="Text Box 160">
            <a:extLst>
              <a:ext uri="{FF2B5EF4-FFF2-40B4-BE49-F238E27FC236}">
                <a16:creationId xmlns:a16="http://schemas.microsoft.com/office/drawing/2014/main" id="{17A845D1-CB36-92A2-4F69-23B02613F2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9600" y="36183272"/>
            <a:ext cx="11353800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pt-BR" altLang="pt-BR"/>
          </a:p>
        </p:txBody>
      </p:sp>
      <p:grpSp>
        <p:nvGrpSpPr>
          <p:cNvPr id="4107" name="Agrupar 5">
            <a:extLst>
              <a:ext uri="{FF2B5EF4-FFF2-40B4-BE49-F238E27FC236}">
                <a16:creationId xmlns:a16="http://schemas.microsoft.com/office/drawing/2014/main" id="{71369E32-653B-5977-311E-90CED6762460}"/>
              </a:ext>
            </a:extLst>
          </p:cNvPr>
          <p:cNvGrpSpPr>
            <a:grpSpLocks/>
          </p:cNvGrpSpPr>
          <p:nvPr/>
        </p:nvGrpSpPr>
        <p:grpSpPr bwMode="auto">
          <a:xfrm>
            <a:off x="16922750" y="11881458"/>
            <a:ext cx="14490700" cy="17441699"/>
            <a:chOff x="16922117" y="10674431"/>
            <a:chExt cx="14491680" cy="16051907"/>
          </a:xfrm>
        </p:grpSpPr>
        <p:sp>
          <p:nvSpPr>
            <p:cNvPr id="2191" name="Text Box 143">
              <a:extLst>
                <a:ext uri="{FF2B5EF4-FFF2-40B4-BE49-F238E27FC236}">
                  <a16:creationId xmlns:a16="http://schemas.microsoft.com/office/drawing/2014/main" id="{EF106B4C-7877-CED3-E680-C6998DFCB8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922117" y="10674431"/>
              <a:ext cx="14491680" cy="16051907"/>
            </a:xfrm>
            <a:custGeom>
              <a:avLst/>
              <a:gdLst>
                <a:gd name="connsiteX0" fmla="*/ 0 w 13960475"/>
                <a:gd name="connsiteY0" fmla="*/ 0 h 19496088"/>
                <a:gd name="connsiteX1" fmla="*/ 13960475 w 13960475"/>
                <a:gd name="connsiteY1" fmla="*/ 0 h 19496088"/>
                <a:gd name="connsiteX2" fmla="*/ 13960475 w 13960475"/>
                <a:gd name="connsiteY2" fmla="*/ 19496088 h 19496088"/>
                <a:gd name="connsiteX3" fmla="*/ 0 w 13960475"/>
                <a:gd name="connsiteY3" fmla="*/ 19496088 h 19496088"/>
                <a:gd name="connsiteX4" fmla="*/ 0 w 13960475"/>
                <a:gd name="connsiteY4" fmla="*/ 0 h 19496088"/>
                <a:gd name="connsiteX0" fmla="*/ 0 w 14071311"/>
                <a:gd name="connsiteY0" fmla="*/ 0 h 21685106"/>
                <a:gd name="connsiteX1" fmla="*/ 13960475 w 14071311"/>
                <a:gd name="connsiteY1" fmla="*/ 0 h 21685106"/>
                <a:gd name="connsiteX2" fmla="*/ 14071311 w 14071311"/>
                <a:gd name="connsiteY2" fmla="*/ 21685106 h 21685106"/>
                <a:gd name="connsiteX3" fmla="*/ 0 w 14071311"/>
                <a:gd name="connsiteY3" fmla="*/ 19496088 h 21685106"/>
                <a:gd name="connsiteX4" fmla="*/ 0 w 14071311"/>
                <a:gd name="connsiteY4" fmla="*/ 0 h 21685106"/>
                <a:gd name="connsiteX0" fmla="*/ 0 w 14071311"/>
                <a:gd name="connsiteY0" fmla="*/ 0 h 21795942"/>
                <a:gd name="connsiteX1" fmla="*/ 13960475 w 14071311"/>
                <a:gd name="connsiteY1" fmla="*/ 0 h 21795942"/>
                <a:gd name="connsiteX2" fmla="*/ 14071311 w 14071311"/>
                <a:gd name="connsiteY2" fmla="*/ 21685106 h 21795942"/>
                <a:gd name="connsiteX3" fmla="*/ 55418 w 14071311"/>
                <a:gd name="connsiteY3" fmla="*/ 21795942 h 21795942"/>
                <a:gd name="connsiteX4" fmla="*/ 0 w 14071311"/>
                <a:gd name="connsiteY4" fmla="*/ 0 h 21795942"/>
                <a:gd name="connsiteX0" fmla="*/ 0 w 14071311"/>
                <a:gd name="connsiteY0" fmla="*/ 0 h 21823651"/>
                <a:gd name="connsiteX1" fmla="*/ 13960475 w 14071311"/>
                <a:gd name="connsiteY1" fmla="*/ 0 h 21823651"/>
                <a:gd name="connsiteX2" fmla="*/ 14071311 w 14071311"/>
                <a:gd name="connsiteY2" fmla="*/ 21823651 h 21823651"/>
                <a:gd name="connsiteX3" fmla="*/ 55418 w 14071311"/>
                <a:gd name="connsiteY3" fmla="*/ 21795942 h 21823651"/>
                <a:gd name="connsiteX4" fmla="*/ 0 w 14071311"/>
                <a:gd name="connsiteY4" fmla="*/ 0 h 21823651"/>
                <a:gd name="connsiteX0" fmla="*/ 0 w 14071311"/>
                <a:gd name="connsiteY0" fmla="*/ 0 h 24113081"/>
                <a:gd name="connsiteX1" fmla="*/ 13960475 w 14071311"/>
                <a:gd name="connsiteY1" fmla="*/ 0 h 24113081"/>
                <a:gd name="connsiteX2" fmla="*/ 14071311 w 14071311"/>
                <a:gd name="connsiteY2" fmla="*/ 21823651 h 24113081"/>
                <a:gd name="connsiteX3" fmla="*/ 2996233 w 14071311"/>
                <a:gd name="connsiteY3" fmla="*/ 24113077 h 24113081"/>
                <a:gd name="connsiteX4" fmla="*/ 55418 w 14071311"/>
                <a:gd name="connsiteY4" fmla="*/ 21795942 h 24113081"/>
                <a:gd name="connsiteX5" fmla="*/ 0 w 14071311"/>
                <a:gd name="connsiteY5" fmla="*/ 0 h 24113081"/>
                <a:gd name="connsiteX0" fmla="*/ 0 w 14130753"/>
                <a:gd name="connsiteY0" fmla="*/ 0 h 24124664"/>
                <a:gd name="connsiteX1" fmla="*/ 13960475 w 14130753"/>
                <a:gd name="connsiteY1" fmla="*/ 0 h 24124664"/>
                <a:gd name="connsiteX2" fmla="*/ 14130753 w 14130753"/>
                <a:gd name="connsiteY2" fmla="*/ 24124664 h 24124664"/>
                <a:gd name="connsiteX3" fmla="*/ 2996233 w 14130753"/>
                <a:gd name="connsiteY3" fmla="*/ 24113077 h 24124664"/>
                <a:gd name="connsiteX4" fmla="*/ 55418 w 14130753"/>
                <a:gd name="connsiteY4" fmla="*/ 21795942 h 24124664"/>
                <a:gd name="connsiteX5" fmla="*/ 0 w 14130753"/>
                <a:gd name="connsiteY5" fmla="*/ 0 h 24124664"/>
                <a:gd name="connsiteX0" fmla="*/ 0 w 14130753"/>
                <a:gd name="connsiteY0" fmla="*/ 0 h 24130792"/>
                <a:gd name="connsiteX1" fmla="*/ 13960475 w 14130753"/>
                <a:gd name="connsiteY1" fmla="*/ 0 h 24130792"/>
                <a:gd name="connsiteX2" fmla="*/ 14130753 w 14130753"/>
                <a:gd name="connsiteY2" fmla="*/ 24124664 h 24130792"/>
                <a:gd name="connsiteX3" fmla="*/ 2996233 w 14130753"/>
                <a:gd name="connsiteY3" fmla="*/ 24113077 h 24130792"/>
                <a:gd name="connsiteX4" fmla="*/ 55418 w 14130753"/>
                <a:gd name="connsiteY4" fmla="*/ 24130792 h 24130792"/>
                <a:gd name="connsiteX5" fmla="*/ 0 w 14130753"/>
                <a:gd name="connsiteY5" fmla="*/ 0 h 24130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30753" h="24130792">
                  <a:moveTo>
                    <a:pt x="0" y="0"/>
                  </a:moveTo>
                  <a:lnTo>
                    <a:pt x="13960475" y="0"/>
                  </a:lnTo>
                  <a:lnTo>
                    <a:pt x="14130753" y="24124664"/>
                  </a:lnTo>
                  <a:lnTo>
                    <a:pt x="2996233" y="24113077"/>
                  </a:lnTo>
                  <a:lnTo>
                    <a:pt x="55418" y="2413079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82296" tIns="41148" rIns="82296" bIns="41148">
              <a:spAutoFit/>
            </a:bodyPr>
            <a:lstStyle/>
            <a:p>
              <a:pPr algn="ctr" defTabSz="4114800" eaLnBrk="1" hangingPunct="1">
                <a:spcBef>
                  <a:spcPct val="50000"/>
                </a:spcBef>
                <a:defRPr/>
              </a:pPr>
              <a:endParaRPr lang="pt-BR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  <a:p>
              <a:pPr algn="ctr" defTabSz="4114800" eaLnBrk="1" hangingPunct="1">
                <a:spcBef>
                  <a:spcPct val="50000"/>
                </a:spcBef>
                <a:defRPr/>
              </a:pPr>
              <a:endParaRPr lang="pt-BR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  <a:p>
              <a:pPr algn="ctr" defTabSz="4114800" eaLnBrk="1" hangingPunct="1">
                <a:spcBef>
                  <a:spcPct val="50000"/>
                </a:spcBef>
                <a:defRPr/>
              </a:pPr>
              <a:endParaRPr lang="pt-BR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  <a:p>
              <a:pPr algn="ctr" defTabSz="4114800" eaLnBrk="1" hangingPunct="1">
                <a:spcBef>
                  <a:spcPct val="50000"/>
                </a:spcBef>
                <a:defRPr/>
              </a:pPr>
              <a:endParaRPr lang="pt-BR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  <a:p>
              <a:pPr algn="ctr" defTabSz="4114800" eaLnBrk="1" hangingPunct="1">
                <a:spcBef>
                  <a:spcPct val="50000"/>
                </a:spcBef>
                <a:defRPr/>
              </a:pPr>
              <a:endParaRPr lang="pt-BR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  <a:p>
              <a:pPr algn="ctr" defTabSz="4114800" eaLnBrk="1" hangingPunct="1">
                <a:spcBef>
                  <a:spcPct val="50000"/>
                </a:spcBef>
                <a:defRPr/>
              </a:pPr>
              <a:endParaRPr lang="pt-BR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  <a:p>
              <a:pPr algn="ctr" defTabSz="4114800" eaLnBrk="1" hangingPunct="1">
                <a:spcBef>
                  <a:spcPct val="50000"/>
                </a:spcBef>
                <a:defRPr/>
              </a:pPr>
              <a:endParaRPr lang="pt-BR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  <a:p>
              <a:pPr algn="ctr" defTabSz="4114800" eaLnBrk="1" hangingPunct="1">
                <a:spcBef>
                  <a:spcPct val="50000"/>
                </a:spcBef>
                <a:defRPr/>
              </a:pPr>
              <a:endParaRPr lang="pt-BR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  <a:p>
              <a:pPr algn="ctr" defTabSz="4114800" eaLnBrk="1" hangingPunct="1">
                <a:spcBef>
                  <a:spcPct val="50000"/>
                </a:spcBef>
                <a:defRPr/>
              </a:pPr>
              <a:endParaRPr lang="pt-BR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  <a:p>
              <a:pPr algn="ctr" defTabSz="4114800" eaLnBrk="1" hangingPunct="1">
                <a:spcBef>
                  <a:spcPct val="50000"/>
                </a:spcBef>
                <a:defRPr/>
              </a:pPr>
              <a:endParaRPr lang="pt-BR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  <a:p>
              <a:pPr algn="ctr" defTabSz="4114800" eaLnBrk="1" hangingPunct="1">
                <a:spcBef>
                  <a:spcPct val="50000"/>
                </a:spcBef>
                <a:defRPr/>
              </a:pPr>
              <a:endParaRPr lang="pt-BR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  <a:p>
              <a:pPr algn="ctr" defTabSz="4114800" eaLnBrk="1" hangingPunct="1">
                <a:spcBef>
                  <a:spcPct val="50000"/>
                </a:spcBef>
                <a:defRPr/>
              </a:pPr>
              <a:endParaRPr lang="pt-BR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  <a:p>
              <a:pPr algn="ctr" defTabSz="4114800" eaLnBrk="1" hangingPunct="1">
                <a:spcBef>
                  <a:spcPct val="50000"/>
                </a:spcBef>
                <a:defRPr/>
              </a:pPr>
              <a:endParaRPr lang="pt-BR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  <a:p>
              <a:pPr algn="ctr" defTabSz="4114800" eaLnBrk="1" hangingPunct="1">
                <a:spcBef>
                  <a:spcPct val="50000"/>
                </a:spcBef>
                <a:defRPr/>
              </a:pPr>
              <a:endParaRPr lang="pt-BR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  <a:p>
              <a:pPr algn="ctr" defTabSz="4114800" eaLnBrk="1" hangingPunct="1">
                <a:spcBef>
                  <a:spcPct val="50000"/>
                </a:spcBef>
                <a:defRPr/>
              </a:pPr>
              <a:endParaRPr lang="pt-BR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  <a:p>
              <a:pPr algn="ctr" defTabSz="4114800" eaLnBrk="1" hangingPunct="1">
                <a:spcBef>
                  <a:spcPct val="50000"/>
                </a:spcBef>
                <a:defRPr/>
              </a:pPr>
              <a:endParaRPr lang="pt-BR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  <p:sp>
          <p:nvSpPr>
            <p:cNvPr id="4114" name="Text Box 165">
              <a:extLst>
                <a:ext uri="{FF2B5EF4-FFF2-40B4-BE49-F238E27FC236}">
                  <a16:creationId xmlns:a16="http://schemas.microsoft.com/office/drawing/2014/main" id="{CBC3E8C0-CA96-C3EA-188B-51202BF5EC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803774" y="10814770"/>
              <a:ext cx="10515600" cy="823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8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5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altLang="pt-BR" sz="4800" b="1"/>
                <a:t>RESULTADOS E DISCUSSÃO</a:t>
              </a:r>
            </a:p>
          </p:txBody>
        </p:sp>
      </p:grpSp>
      <p:sp>
        <p:nvSpPr>
          <p:cNvPr id="4108" name="Rectangle 169">
            <a:extLst>
              <a:ext uri="{FF2B5EF4-FFF2-40B4-BE49-F238E27FC236}">
                <a16:creationId xmlns:a16="http://schemas.microsoft.com/office/drawing/2014/main" id="{605744EC-A98E-FC9F-A40E-024B67917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240405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pt-BR" dirty="0"/>
          </a:p>
        </p:txBody>
      </p:sp>
      <p:sp>
        <p:nvSpPr>
          <p:cNvPr id="4109" name="AutoShape 17" descr="Unirios Centro Universitário - 7,016 Photos - 1 Review - College &amp;  University - Av. Vereador José Moreira, 1000, 48603-004 Paulo Afonso, BA,  Brazil">
            <a:extLst>
              <a:ext uri="{FF2B5EF4-FFF2-40B4-BE49-F238E27FC236}">
                <a16:creationId xmlns:a16="http://schemas.microsoft.com/office/drawing/2014/main" id="{A7BBF7A6-C881-13B8-752D-FCDCEF4B84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2113" y="-6477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pt-BR" altLang="pt-BR"/>
          </a:p>
        </p:txBody>
      </p:sp>
      <p:sp>
        <p:nvSpPr>
          <p:cNvPr id="4110" name="AutoShape 19" descr="Unirios Centro Universitário - 7,016 Photos - 1 Review - College &amp;  University - Av. Vereador José Moreira, 1000, 48603-004 Paulo Afonso, BA,  Brazil">
            <a:extLst>
              <a:ext uri="{FF2B5EF4-FFF2-40B4-BE49-F238E27FC236}">
                <a16:creationId xmlns:a16="http://schemas.microsoft.com/office/drawing/2014/main" id="{24865466-5339-283B-B609-393586F193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44513" y="-4953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pt-BR" altLang="pt-BR"/>
          </a:p>
        </p:txBody>
      </p:sp>
      <p:sp>
        <p:nvSpPr>
          <p:cNvPr id="2" name="Text Box 148">
            <a:extLst>
              <a:ext uri="{FF2B5EF4-FFF2-40B4-BE49-F238E27FC236}">
                <a16:creationId xmlns:a16="http://schemas.microsoft.com/office/drawing/2014/main" id="{CE5BB20C-B7CC-3F6F-C2A8-C57DCE9B8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0" y="29163666"/>
            <a:ext cx="15290800" cy="11901720"/>
          </a:xfrm>
          <a:custGeom>
            <a:avLst/>
            <a:gdLst>
              <a:gd name="connsiteX0" fmla="*/ 0 w 15211425"/>
              <a:gd name="connsiteY0" fmla="*/ 0 h 8510587"/>
              <a:gd name="connsiteX1" fmla="*/ 15211425 w 15211425"/>
              <a:gd name="connsiteY1" fmla="*/ 0 h 8510587"/>
              <a:gd name="connsiteX2" fmla="*/ 15211425 w 15211425"/>
              <a:gd name="connsiteY2" fmla="*/ 8510587 h 8510587"/>
              <a:gd name="connsiteX3" fmla="*/ 0 w 15211425"/>
              <a:gd name="connsiteY3" fmla="*/ 8510587 h 8510587"/>
              <a:gd name="connsiteX4" fmla="*/ 0 w 15211425"/>
              <a:gd name="connsiteY4" fmla="*/ 0 h 8510587"/>
              <a:gd name="connsiteX0" fmla="*/ 0 w 15290938"/>
              <a:gd name="connsiteY0" fmla="*/ 0 h 16183596"/>
              <a:gd name="connsiteX1" fmla="*/ 15211425 w 15290938"/>
              <a:gd name="connsiteY1" fmla="*/ 0 h 16183596"/>
              <a:gd name="connsiteX2" fmla="*/ 15290938 w 15290938"/>
              <a:gd name="connsiteY2" fmla="*/ 16183596 h 16183596"/>
              <a:gd name="connsiteX3" fmla="*/ 0 w 15290938"/>
              <a:gd name="connsiteY3" fmla="*/ 8510587 h 16183596"/>
              <a:gd name="connsiteX4" fmla="*/ 0 w 15290938"/>
              <a:gd name="connsiteY4" fmla="*/ 0 h 16183596"/>
              <a:gd name="connsiteX0" fmla="*/ 0 w 15290938"/>
              <a:gd name="connsiteY0" fmla="*/ 0 h 16183596"/>
              <a:gd name="connsiteX1" fmla="*/ 15211425 w 15290938"/>
              <a:gd name="connsiteY1" fmla="*/ 0 h 16183596"/>
              <a:gd name="connsiteX2" fmla="*/ 15290938 w 15290938"/>
              <a:gd name="connsiteY2" fmla="*/ 16183596 h 16183596"/>
              <a:gd name="connsiteX3" fmla="*/ 0 w 15290938"/>
              <a:gd name="connsiteY3" fmla="*/ 15984813 h 16183596"/>
              <a:gd name="connsiteX4" fmla="*/ 0 w 15290938"/>
              <a:gd name="connsiteY4" fmla="*/ 0 h 16183596"/>
              <a:gd name="connsiteX0" fmla="*/ 0 w 15290938"/>
              <a:gd name="connsiteY0" fmla="*/ 0 h 16183596"/>
              <a:gd name="connsiteX1" fmla="*/ 15211425 w 15290938"/>
              <a:gd name="connsiteY1" fmla="*/ 0 h 16183596"/>
              <a:gd name="connsiteX2" fmla="*/ 15290938 w 15290938"/>
              <a:gd name="connsiteY2" fmla="*/ 16183596 h 16183596"/>
              <a:gd name="connsiteX3" fmla="*/ 79513 w 15290938"/>
              <a:gd name="connsiteY3" fmla="*/ 16183596 h 16183596"/>
              <a:gd name="connsiteX4" fmla="*/ 0 w 15290938"/>
              <a:gd name="connsiteY4" fmla="*/ 0 h 16183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90938" h="16183596">
                <a:moveTo>
                  <a:pt x="0" y="0"/>
                </a:moveTo>
                <a:lnTo>
                  <a:pt x="15211425" y="0"/>
                </a:lnTo>
                <a:lnTo>
                  <a:pt x="15290938" y="16183596"/>
                </a:lnTo>
                <a:lnTo>
                  <a:pt x="79513" y="16183596"/>
                </a:lnTo>
                <a:lnTo>
                  <a:pt x="0" y="0"/>
                </a:lnTo>
                <a:close/>
              </a:path>
            </a:pathLst>
          </a:cu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82296" tIns="41148" rIns="82296" bIns="41148">
            <a:spAutoFit/>
          </a:bodyPr>
          <a:lstStyle/>
          <a:p>
            <a:pPr algn="ctr" defTabSz="4114800" eaLnBrk="1" hangingPunct="1">
              <a:spcBef>
                <a:spcPct val="50000"/>
              </a:spcBef>
              <a:defRPr/>
            </a:pPr>
            <a:r>
              <a:rPr lang="pt-BR" sz="4800" b="1" dirty="0">
                <a:latin typeface="Arial" charset="0"/>
              </a:rPr>
              <a:t>METODOLOGIA</a:t>
            </a: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826F4C9D-831D-65A0-E77E-1738AB46D278}"/>
              </a:ext>
            </a:extLst>
          </p:cNvPr>
          <p:cNvGrpSpPr/>
          <p:nvPr/>
        </p:nvGrpSpPr>
        <p:grpSpPr>
          <a:xfrm>
            <a:off x="0" y="-1056"/>
            <a:ext cx="32404050" cy="4179167"/>
            <a:chOff x="0" y="809249"/>
            <a:chExt cx="32404050" cy="4179167"/>
          </a:xfrm>
        </p:grpSpPr>
        <p:pic>
          <p:nvPicPr>
            <p:cNvPr id="10" name="Imagem 9" descr="Texto&#10;&#10;O conteúdo gerado por IA pode estar incorreto.">
              <a:extLst>
                <a:ext uri="{FF2B5EF4-FFF2-40B4-BE49-F238E27FC236}">
                  <a16:creationId xmlns:a16="http://schemas.microsoft.com/office/drawing/2014/main" id="{86423A6D-3114-27F8-ED7B-E218DFEE39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69" t="59684" r="10052" b="23177"/>
            <a:stretch/>
          </p:blipFill>
          <p:spPr>
            <a:xfrm>
              <a:off x="10899009" y="809250"/>
              <a:ext cx="10942582" cy="4179166"/>
            </a:xfrm>
            <a:prstGeom prst="rect">
              <a:avLst/>
            </a:prstGeom>
          </p:spPr>
        </p:pic>
        <p:pic>
          <p:nvPicPr>
            <p:cNvPr id="11" name="Imagem 10" descr="Texto&#10;&#10;O conteúdo gerado por IA pode estar incorreto.">
              <a:extLst>
                <a:ext uri="{FF2B5EF4-FFF2-40B4-BE49-F238E27FC236}">
                  <a16:creationId xmlns:a16="http://schemas.microsoft.com/office/drawing/2014/main" id="{1F970A63-BB2D-652A-B7ED-B961A574B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719" t="59684" r="1073" b="23177"/>
            <a:stretch/>
          </p:blipFill>
          <p:spPr>
            <a:xfrm>
              <a:off x="21841591" y="809249"/>
              <a:ext cx="10562459" cy="4179166"/>
            </a:xfrm>
            <a:prstGeom prst="rect">
              <a:avLst/>
            </a:prstGeom>
          </p:spPr>
        </p:pic>
        <p:pic>
          <p:nvPicPr>
            <p:cNvPr id="13" name="Imagem 12" descr="Texto&#10;&#10;O conteúdo gerado por IA pode estar incorreto.">
              <a:extLst>
                <a:ext uri="{FF2B5EF4-FFF2-40B4-BE49-F238E27FC236}">
                  <a16:creationId xmlns:a16="http://schemas.microsoft.com/office/drawing/2014/main" id="{4B00393B-432A-7E7A-7048-283B5B39B5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8" t="59684" r="89530" b="23177"/>
            <a:stretch/>
          </p:blipFill>
          <p:spPr>
            <a:xfrm>
              <a:off x="0" y="809251"/>
              <a:ext cx="10899010" cy="4179163"/>
            </a:xfrm>
            <a:prstGeom prst="rect">
              <a:avLst/>
            </a:prstGeom>
          </p:spPr>
        </p:pic>
      </p:grpSp>
      <p:pic>
        <p:nvPicPr>
          <p:cNvPr id="4112" name="Picture 23" descr="Farmacia Logo PNG Vectors Free Download">
            <a:extLst>
              <a:ext uri="{FF2B5EF4-FFF2-40B4-BE49-F238E27FC236}">
                <a16:creationId xmlns:a16="http://schemas.microsoft.com/office/drawing/2014/main" id="{251FA9DA-4570-C50C-9C37-17C8F2640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881" y="332002"/>
            <a:ext cx="3060663" cy="3453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59E3AA9B-1F58-F0A3-C0DF-20EAC7E50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7079" y="-416802"/>
            <a:ext cx="4922090" cy="490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148">
            <a:extLst>
              <a:ext uri="{FF2B5EF4-FFF2-40B4-BE49-F238E27FC236}">
                <a16:creationId xmlns:a16="http://schemas.microsoft.com/office/drawing/2014/main" id="{B282AD46-2D6F-391D-8F0D-A9832A4BB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0" y="36899434"/>
            <a:ext cx="14490700" cy="4145750"/>
          </a:xfrm>
          <a:custGeom>
            <a:avLst/>
            <a:gdLst>
              <a:gd name="connsiteX0" fmla="*/ 0 w 14581230"/>
              <a:gd name="connsiteY0" fmla="*/ 0 h 8510587"/>
              <a:gd name="connsiteX1" fmla="*/ 14581230 w 14581230"/>
              <a:gd name="connsiteY1" fmla="*/ 0 h 8510587"/>
              <a:gd name="connsiteX2" fmla="*/ 14581230 w 14581230"/>
              <a:gd name="connsiteY2" fmla="*/ 8510587 h 8510587"/>
              <a:gd name="connsiteX3" fmla="*/ 0 w 14581230"/>
              <a:gd name="connsiteY3" fmla="*/ 8510587 h 8510587"/>
              <a:gd name="connsiteX4" fmla="*/ 0 w 14581230"/>
              <a:gd name="connsiteY4" fmla="*/ 0 h 8510587"/>
              <a:gd name="connsiteX0" fmla="*/ 32657 w 14613887"/>
              <a:gd name="connsiteY0" fmla="*/ 0 h 8510587"/>
              <a:gd name="connsiteX1" fmla="*/ 14613887 w 14613887"/>
              <a:gd name="connsiteY1" fmla="*/ 0 h 8510587"/>
              <a:gd name="connsiteX2" fmla="*/ 14613887 w 14613887"/>
              <a:gd name="connsiteY2" fmla="*/ 8510587 h 8510587"/>
              <a:gd name="connsiteX3" fmla="*/ 0 w 14613887"/>
              <a:gd name="connsiteY3" fmla="*/ 8412615 h 8510587"/>
              <a:gd name="connsiteX4" fmla="*/ 32657 w 14613887"/>
              <a:gd name="connsiteY4" fmla="*/ 0 h 8510587"/>
              <a:gd name="connsiteX0" fmla="*/ 32657 w 14613887"/>
              <a:gd name="connsiteY0" fmla="*/ 0 h 8412615"/>
              <a:gd name="connsiteX1" fmla="*/ 14613887 w 14613887"/>
              <a:gd name="connsiteY1" fmla="*/ 0 h 8412615"/>
              <a:gd name="connsiteX2" fmla="*/ 14613887 w 14613887"/>
              <a:gd name="connsiteY2" fmla="*/ 8412615 h 8412615"/>
              <a:gd name="connsiteX3" fmla="*/ 0 w 14613887"/>
              <a:gd name="connsiteY3" fmla="*/ 8412615 h 8412615"/>
              <a:gd name="connsiteX4" fmla="*/ 32657 w 14613887"/>
              <a:gd name="connsiteY4" fmla="*/ 0 h 8412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13887" h="8412615">
                <a:moveTo>
                  <a:pt x="32657" y="0"/>
                </a:moveTo>
                <a:lnTo>
                  <a:pt x="14613887" y="0"/>
                </a:lnTo>
                <a:lnTo>
                  <a:pt x="14613887" y="8412615"/>
                </a:lnTo>
                <a:lnTo>
                  <a:pt x="0" y="8412615"/>
                </a:lnTo>
                <a:lnTo>
                  <a:pt x="32657" y="0"/>
                </a:lnTo>
                <a:close/>
              </a:path>
            </a:pathLst>
          </a:cu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82296" tIns="41148" rIns="82296" bIns="41148">
            <a:spAutoFit/>
          </a:bodyPr>
          <a:lstStyle/>
          <a:p>
            <a:pPr algn="ctr" defTabSz="4114800" eaLnBrk="1" hangingPunct="1">
              <a:spcBef>
                <a:spcPct val="50000"/>
              </a:spcBef>
              <a:defRPr/>
            </a:pPr>
            <a:r>
              <a:rPr lang="pt-BR" sz="4800" b="1" dirty="0">
                <a:latin typeface="Arial" charset="0"/>
              </a:rPr>
              <a:t>REFERÊNCIAS</a:t>
            </a: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4114800" eaLnBrk="1" hangingPunct="1">
              <a:spcBef>
                <a:spcPct val="50000"/>
              </a:spcBef>
              <a:defRPr/>
            </a:pPr>
            <a:endParaRPr lang="pt-BR" sz="4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25" name="Imagem 24" descr="Padrão do plano de fundo&#10;&#10;O conteúdo gerado por IA pode estar incorreto.">
            <a:extLst>
              <a:ext uri="{FF2B5EF4-FFF2-40B4-BE49-F238E27FC236}">
                <a16:creationId xmlns:a16="http://schemas.microsoft.com/office/drawing/2014/main" id="{28A69E1C-3F25-5F4F-0C57-787154ACBF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125322"/>
            <a:ext cx="32404050" cy="108007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3211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8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3211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8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700</TotalTime>
  <Words>23</Words>
  <Application>Microsoft Office PowerPoint</Application>
  <PresentationFormat>Personalizar</PresentationFormat>
  <Paragraphs>50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3" baseType="lpstr">
      <vt:lpstr>Arial</vt:lpstr>
      <vt:lpstr>Design padrão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Tratamento de  Minérios</dc:creator>
  <cp:lastModifiedBy>Karolayne Silva Souza</cp:lastModifiedBy>
  <cp:revision>76</cp:revision>
  <dcterms:created xsi:type="dcterms:W3CDTF">2006-03-23T18:21:22Z</dcterms:created>
  <dcterms:modified xsi:type="dcterms:W3CDTF">2026-03-27T00:03:02Z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2023-04-05T14:15:38Z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ba2bc370-8e60-45d4-a52d-b4ce6a7e3456</vt:lpwstr>
  </property>
  <property fmtid="{D5CDD505-2E9C-101B-9397-08002B2CF9AE}" pid="7" name="MSIP_Label_defa4170-0d19-0005-0004-bc88714345d2_ActionId">
    <vt:lpwstr>dfaf2c5b-6058-4fee-ab79-9e7e73aa340f</vt:lpwstr>
  </property>
  <property fmtid="{D5CDD505-2E9C-101B-9397-08002B2CF9AE}" pid="8" name="MSIP_Label_defa4170-0d19-0005-0004-bc88714345d2_ContentBits">
    <vt:lpwstr>0</vt:lpwstr>
  </property>
</Properties>
</file>