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70" r:id="rId4"/>
    <p:sldId id="271" r:id="rId5"/>
    <p:sldId id="272" r:id="rId6"/>
    <p:sldId id="273" r:id="rId7"/>
    <p:sldId id="274" r:id="rId8"/>
    <p:sldId id="26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5833F"/>
    <a:srgbClr val="2729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0D854-8782-163D-9BCB-3BF297616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07CD26-C3D0-6749-BB14-47F2D42ED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CB508C-92DE-A0B5-1501-1236431D1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0D042C-486B-F2EE-0943-AB14CE6F5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683C74-A6FB-F420-A0C1-335118D3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68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FF7C61-DE40-3050-4495-7C5602B40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A1A196-3BEE-8D3B-BB34-098CB7918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AAE62E-9975-0CEB-D071-B5546C99B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CBF5EF-0683-9620-EE7E-7D529AC57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092090-85AA-F4BE-D10F-B64C6E640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396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DFE64-DE1F-0308-A395-107339732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E14344-BB6E-171F-A1A7-EC5329808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97583B-4BF2-B74D-CC77-B609F4443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B4F136-61FD-4792-1189-11208E7EB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92FBC3-AA17-2816-0380-65349530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126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9ABDC-4A02-D886-522B-F86324E6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8BA83E-E0B8-8E77-8226-CD09182473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14FE2E-B6F0-E336-9015-5592E31B1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E5A7D2-EC34-9D6C-67BC-5B515285D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E02F08-0EB1-B192-CD60-93D64873D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BE1999F-627F-F3D9-987C-9F5CD250B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93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2E3A0-543D-BE39-E8D1-2C0677ED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24C4EA-6E22-C63A-5A07-93414C646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D4BF5C0-9F43-A4F8-C0F2-8D00C9CF7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DE712F5-C341-AA99-4024-3166348F6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0AB6473-5431-30C9-B3A6-78A6857D9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16A9B3F-8335-3F0F-0F81-A601D7522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7F41209-9839-1F14-EB81-2A549DC5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47989AF-D733-2A63-78D4-7F16B003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50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B32F72-6F0A-1361-8372-BED6A7B15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3A52DEC-A063-E622-5C63-78EAEA1D9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AA96414-329B-3C38-AC10-DAF180EE6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E43869A-52AD-147B-FAB3-5768C9B4B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490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4B67733-6E96-AD1C-8A86-039E72EF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9EE3818-4286-F4F1-86C7-83C08DFC9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75AA423-3B28-CFFD-7A13-42CDFDF4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74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5EC43-16CF-6DBC-C413-A791161DF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4D7BED-380B-6B25-6BFD-D0433AC33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5E6879-F49C-E5A9-6CA3-8DEE291B6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F804AB-4C67-B014-2DE7-BFBC0EA19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34777F-9D6C-463B-6443-540E2B2BC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8409B0-E15F-212F-2E60-AF7642641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55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A55444-C6DD-AE3C-1848-09F0F8B2C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642E23-FA4B-9D28-767F-574AC53260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8C6A53D-DB64-33CD-7F54-FD860534A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3853CE-F333-0AAD-58A6-333FA2287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95880E-0582-584E-5A9E-155D87E1B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7D18BD-92F2-D828-526B-8BE8E5B44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55C99-F5AC-77B1-323C-3AB8CCC8A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E64CA1-5ADD-F6A3-4A0D-2F68561A26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87C3BC-6902-125C-940E-F5557AEC3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A2A675-4769-09F7-7C86-7A9415155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795138-329C-47C4-16D0-BCF4CB4AE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19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698DC1E-EE3C-1D73-053A-DC6BD3129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BF91AC-D376-2D4D-4F53-2859BDB79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79E2FA-8497-2795-7F5D-2A34AA53F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9F69DA-6DAF-AB95-2952-9A7F51EB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82554E-149E-39CF-AC8B-44AF72474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678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7AFC22A-442A-1E85-EB19-2BBA112E0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4BE964-D203-C08A-9D9C-93F2BAF6D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E435EF-7577-F2F4-A761-95054B323B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D93277-6284-4177-A968-CFDFFB9A857E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27B503-BC71-DF4D-9009-358E0C4A6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A20C10-6111-D893-864E-DFEF5A698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956E6-A399-400B-93BD-AAFAF10CC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87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50586-7AA2-D4C6-39C7-AF4209A81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5A93C1-CE9A-DDF3-9442-4F084D3B3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6079" y="1950244"/>
            <a:ext cx="5523187" cy="2387600"/>
          </a:xfrm>
        </p:spPr>
        <p:txBody>
          <a:bodyPr anchor="ctr"/>
          <a:lstStyle/>
          <a:p>
            <a:r>
              <a:rPr lang="pt-BR" dirty="0"/>
              <a:t>Título do Trabalho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A1C596-2916-329D-DEB2-9D2A6423E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9990" y="5202238"/>
            <a:ext cx="4435366" cy="1655762"/>
          </a:xfrm>
        </p:spPr>
        <p:txBody>
          <a:bodyPr/>
          <a:lstStyle/>
          <a:p>
            <a:r>
              <a:rPr lang="pt-BR" dirty="0"/>
              <a:t>Nome dos autores e Afiliação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60465E9-EF02-2F14-7B3F-EEB6178795DE}"/>
              </a:ext>
            </a:extLst>
          </p:cNvPr>
          <p:cNvSpPr txBox="1">
            <a:spLocks/>
          </p:cNvSpPr>
          <p:nvPr/>
        </p:nvSpPr>
        <p:spPr>
          <a:xfrm>
            <a:off x="1389990" y="325259"/>
            <a:ext cx="4435366" cy="493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Eixo Temático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751F8A5-C4A2-D8FC-F1DC-CFB778484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89"/>
          <a:stretch/>
        </p:blipFill>
        <p:spPr>
          <a:xfrm>
            <a:off x="7705893" y="0"/>
            <a:ext cx="44861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7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FF342-7A64-547A-A0F7-37A18D10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067F12-0F1D-04CD-E421-138A21943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FBSDHFBSFDJKHBV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27EB9C74-E266-7CE3-12C5-72C133A47B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37BE201-38CE-B254-3744-FECFA6D8515A}"/>
              </a:ext>
            </a:extLst>
          </p:cNvPr>
          <p:cNvGrpSpPr/>
          <p:nvPr/>
        </p:nvGrpSpPr>
        <p:grpSpPr>
          <a:xfrm>
            <a:off x="10704787" y="0"/>
            <a:ext cx="1497496" cy="6864171"/>
            <a:chOff x="11210452" y="0"/>
            <a:chExt cx="976058" cy="6864171"/>
          </a:xfrm>
          <a:solidFill>
            <a:srgbClr val="7030A0"/>
          </a:solidFill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88595B4-8F46-F1E7-E43A-A7B44024A40F}"/>
                </a:ext>
              </a:extLst>
            </p:cNvPr>
            <p:cNvSpPr/>
            <p:nvPr/>
          </p:nvSpPr>
          <p:spPr>
            <a:xfrm rot="5400000">
              <a:off x="8724632" y="3397716"/>
              <a:ext cx="6857362" cy="61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9BDE2D35-7F43-2783-DC19-2A5CE69E5C68}"/>
                </a:ext>
              </a:extLst>
            </p:cNvPr>
            <p:cNvSpPr/>
            <p:nvPr/>
          </p:nvSpPr>
          <p:spPr>
            <a:xfrm>
              <a:off x="11210452" y="6782662"/>
              <a:ext cx="976058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033B625A-A8D1-4727-67AA-5D1C6B5C9E57}"/>
                </a:ext>
              </a:extLst>
            </p:cNvPr>
            <p:cNvSpPr/>
            <p:nvPr/>
          </p:nvSpPr>
          <p:spPr>
            <a:xfrm>
              <a:off x="11210454" y="0"/>
              <a:ext cx="973825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9387E32F-850D-CA88-C0F2-64F53F0C16C0}"/>
              </a:ext>
            </a:extLst>
          </p:cNvPr>
          <p:cNvSpPr/>
          <p:nvPr/>
        </p:nvSpPr>
        <p:spPr>
          <a:xfrm>
            <a:off x="103924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90230B4-5F2D-0C1F-C3CE-48B9A00A9FB7}"/>
              </a:ext>
            </a:extLst>
          </p:cNvPr>
          <p:cNvSpPr/>
          <p:nvPr/>
        </p:nvSpPr>
        <p:spPr>
          <a:xfrm>
            <a:off x="366268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60429FF-28E7-BCFB-66FD-0EAA6B28476A}"/>
              </a:ext>
            </a:extLst>
          </p:cNvPr>
          <p:cNvSpPr/>
          <p:nvPr/>
        </p:nvSpPr>
        <p:spPr>
          <a:xfrm>
            <a:off x="628612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32EACF7-2CB1-F5B8-1A19-057967AA3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59684" r="10052" b="23177"/>
          <a:stretch/>
        </p:blipFill>
        <p:spPr>
          <a:xfrm>
            <a:off x="10196729" y="172700"/>
            <a:ext cx="1796327" cy="6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65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FF342-7A64-547A-A0F7-37A18D10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067F12-0F1D-04CD-E421-138A21943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FBSDHFBSFDJKHBV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27EB9C74-E266-7CE3-12C5-72C133A47B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37BE201-38CE-B254-3744-FECFA6D8515A}"/>
              </a:ext>
            </a:extLst>
          </p:cNvPr>
          <p:cNvGrpSpPr/>
          <p:nvPr/>
        </p:nvGrpSpPr>
        <p:grpSpPr>
          <a:xfrm>
            <a:off x="10704787" y="0"/>
            <a:ext cx="1497496" cy="6864171"/>
            <a:chOff x="11210452" y="0"/>
            <a:chExt cx="976058" cy="6864171"/>
          </a:xfrm>
          <a:solidFill>
            <a:srgbClr val="7030A0"/>
          </a:solidFill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88595B4-8F46-F1E7-E43A-A7B44024A40F}"/>
                </a:ext>
              </a:extLst>
            </p:cNvPr>
            <p:cNvSpPr/>
            <p:nvPr/>
          </p:nvSpPr>
          <p:spPr>
            <a:xfrm rot="5400000">
              <a:off x="8724632" y="3397716"/>
              <a:ext cx="6857362" cy="61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9BDE2D35-7F43-2783-DC19-2A5CE69E5C68}"/>
                </a:ext>
              </a:extLst>
            </p:cNvPr>
            <p:cNvSpPr/>
            <p:nvPr/>
          </p:nvSpPr>
          <p:spPr>
            <a:xfrm>
              <a:off x="11210452" y="6782662"/>
              <a:ext cx="976058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033B625A-A8D1-4727-67AA-5D1C6B5C9E57}"/>
                </a:ext>
              </a:extLst>
            </p:cNvPr>
            <p:cNvSpPr/>
            <p:nvPr/>
          </p:nvSpPr>
          <p:spPr>
            <a:xfrm>
              <a:off x="11210454" y="0"/>
              <a:ext cx="973825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9387E32F-850D-CA88-C0F2-64F53F0C16C0}"/>
              </a:ext>
            </a:extLst>
          </p:cNvPr>
          <p:cNvSpPr/>
          <p:nvPr/>
        </p:nvSpPr>
        <p:spPr>
          <a:xfrm>
            <a:off x="103924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90230B4-5F2D-0C1F-C3CE-48B9A00A9FB7}"/>
              </a:ext>
            </a:extLst>
          </p:cNvPr>
          <p:cNvSpPr/>
          <p:nvPr/>
        </p:nvSpPr>
        <p:spPr>
          <a:xfrm>
            <a:off x="366268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60429FF-28E7-BCFB-66FD-0EAA6B28476A}"/>
              </a:ext>
            </a:extLst>
          </p:cNvPr>
          <p:cNvSpPr/>
          <p:nvPr/>
        </p:nvSpPr>
        <p:spPr>
          <a:xfrm>
            <a:off x="628612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32EACF7-2CB1-F5B8-1A19-057967AA3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59684" r="10052" b="23177"/>
          <a:stretch/>
        </p:blipFill>
        <p:spPr>
          <a:xfrm>
            <a:off x="10196729" y="172700"/>
            <a:ext cx="1796327" cy="6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79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FF342-7A64-547A-A0F7-37A18D10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067F12-0F1D-04CD-E421-138A21943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FBSDHFBSFDJKHBV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27EB9C74-E266-7CE3-12C5-72C133A47B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37BE201-38CE-B254-3744-FECFA6D8515A}"/>
              </a:ext>
            </a:extLst>
          </p:cNvPr>
          <p:cNvGrpSpPr/>
          <p:nvPr/>
        </p:nvGrpSpPr>
        <p:grpSpPr>
          <a:xfrm>
            <a:off x="10704787" y="0"/>
            <a:ext cx="1497496" cy="6864171"/>
            <a:chOff x="11210452" y="0"/>
            <a:chExt cx="976058" cy="6864171"/>
          </a:xfrm>
          <a:solidFill>
            <a:srgbClr val="7030A0"/>
          </a:solidFill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88595B4-8F46-F1E7-E43A-A7B44024A40F}"/>
                </a:ext>
              </a:extLst>
            </p:cNvPr>
            <p:cNvSpPr/>
            <p:nvPr/>
          </p:nvSpPr>
          <p:spPr>
            <a:xfrm rot="5400000">
              <a:off x="8724632" y="3397716"/>
              <a:ext cx="6857362" cy="61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9BDE2D35-7F43-2783-DC19-2A5CE69E5C68}"/>
                </a:ext>
              </a:extLst>
            </p:cNvPr>
            <p:cNvSpPr/>
            <p:nvPr/>
          </p:nvSpPr>
          <p:spPr>
            <a:xfrm>
              <a:off x="11210452" y="6782662"/>
              <a:ext cx="976058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033B625A-A8D1-4727-67AA-5D1C6B5C9E57}"/>
                </a:ext>
              </a:extLst>
            </p:cNvPr>
            <p:cNvSpPr/>
            <p:nvPr/>
          </p:nvSpPr>
          <p:spPr>
            <a:xfrm>
              <a:off x="11210454" y="0"/>
              <a:ext cx="973825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9387E32F-850D-CA88-C0F2-64F53F0C16C0}"/>
              </a:ext>
            </a:extLst>
          </p:cNvPr>
          <p:cNvSpPr/>
          <p:nvPr/>
        </p:nvSpPr>
        <p:spPr>
          <a:xfrm>
            <a:off x="103924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90230B4-5F2D-0C1F-C3CE-48B9A00A9FB7}"/>
              </a:ext>
            </a:extLst>
          </p:cNvPr>
          <p:cNvSpPr/>
          <p:nvPr/>
        </p:nvSpPr>
        <p:spPr>
          <a:xfrm>
            <a:off x="366268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60429FF-28E7-BCFB-66FD-0EAA6B28476A}"/>
              </a:ext>
            </a:extLst>
          </p:cNvPr>
          <p:cNvSpPr/>
          <p:nvPr/>
        </p:nvSpPr>
        <p:spPr>
          <a:xfrm>
            <a:off x="628612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32EACF7-2CB1-F5B8-1A19-057967AA3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59684" r="10052" b="23177"/>
          <a:stretch/>
        </p:blipFill>
        <p:spPr>
          <a:xfrm>
            <a:off x="10196729" y="172700"/>
            <a:ext cx="1796327" cy="6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26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FF342-7A64-547A-A0F7-37A18D10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E DISCUSSÕES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067F12-0F1D-04CD-E421-138A21943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FBSDHFBSFDJKHBV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27EB9C74-E266-7CE3-12C5-72C133A47B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37BE201-38CE-B254-3744-FECFA6D8515A}"/>
              </a:ext>
            </a:extLst>
          </p:cNvPr>
          <p:cNvGrpSpPr/>
          <p:nvPr/>
        </p:nvGrpSpPr>
        <p:grpSpPr>
          <a:xfrm>
            <a:off x="10704787" y="0"/>
            <a:ext cx="1497496" cy="6864171"/>
            <a:chOff x="11210452" y="0"/>
            <a:chExt cx="976058" cy="6864171"/>
          </a:xfrm>
          <a:solidFill>
            <a:srgbClr val="7030A0"/>
          </a:solidFill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88595B4-8F46-F1E7-E43A-A7B44024A40F}"/>
                </a:ext>
              </a:extLst>
            </p:cNvPr>
            <p:cNvSpPr/>
            <p:nvPr/>
          </p:nvSpPr>
          <p:spPr>
            <a:xfrm rot="5400000">
              <a:off x="8724632" y="3397716"/>
              <a:ext cx="6857362" cy="61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9BDE2D35-7F43-2783-DC19-2A5CE69E5C68}"/>
                </a:ext>
              </a:extLst>
            </p:cNvPr>
            <p:cNvSpPr/>
            <p:nvPr/>
          </p:nvSpPr>
          <p:spPr>
            <a:xfrm>
              <a:off x="11210452" y="6782662"/>
              <a:ext cx="976058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033B625A-A8D1-4727-67AA-5D1C6B5C9E57}"/>
                </a:ext>
              </a:extLst>
            </p:cNvPr>
            <p:cNvSpPr/>
            <p:nvPr/>
          </p:nvSpPr>
          <p:spPr>
            <a:xfrm>
              <a:off x="11210454" y="0"/>
              <a:ext cx="973825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9387E32F-850D-CA88-C0F2-64F53F0C16C0}"/>
              </a:ext>
            </a:extLst>
          </p:cNvPr>
          <p:cNvSpPr/>
          <p:nvPr/>
        </p:nvSpPr>
        <p:spPr>
          <a:xfrm>
            <a:off x="103924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90230B4-5F2D-0C1F-C3CE-48B9A00A9FB7}"/>
              </a:ext>
            </a:extLst>
          </p:cNvPr>
          <p:cNvSpPr/>
          <p:nvPr/>
        </p:nvSpPr>
        <p:spPr>
          <a:xfrm>
            <a:off x="366268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60429FF-28E7-BCFB-66FD-0EAA6B28476A}"/>
              </a:ext>
            </a:extLst>
          </p:cNvPr>
          <p:cNvSpPr/>
          <p:nvPr/>
        </p:nvSpPr>
        <p:spPr>
          <a:xfrm>
            <a:off x="628612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32EACF7-2CB1-F5B8-1A19-057967AA3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59684" r="10052" b="23177"/>
          <a:stretch/>
        </p:blipFill>
        <p:spPr>
          <a:xfrm>
            <a:off x="10196729" y="172700"/>
            <a:ext cx="1796327" cy="6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4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FF342-7A64-547A-A0F7-37A18D10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067F12-0F1D-04CD-E421-138A21943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FBSDHFBSFDJKHBV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27EB9C74-E266-7CE3-12C5-72C133A47B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37BE201-38CE-B254-3744-FECFA6D8515A}"/>
              </a:ext>
            </a:extLst>
          </p:cNvPr>
          <p:cNvGrpSpPr/>
          <p:nvPr/>
        </p:nvGrpSpPr>
        <p:grpSpPr>
          <a:xfrm>
            <a:off x="10704787" y="0"/>
            <a:ext cx="1497496" cy="6864171"/>
            <a:chOff x="11210452" y="0"/>
            <a:chExt cx="976058" cy="6864171"/>
          </a:xfrm>
          <a:solidFill>
            <a:srgbClr val="7030A0"/>
          </a:solidFill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88595B4-8F46-F1E7-E43A-A7B44024A40F}"/>
                </a:ext>
              </a:extLst>
            </p:cNvPr>
            <p:cNvSpPr/>
            <p:nvPr/>
          </p:nvSpPr>
          <p:spPr>
            <a:xfrm rot="5400000">
              <a:off x="8724632" y="3397716"/>
              <a:ext cx="6857362" cy="61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9BDE2D35-7F43-2783-DC19-2A5CE69E5C68}"/>
                </a:ext>
              </a:extLst>
            </p:cNvPr>
            <p:cNvSpPr/>
            <p:nvPr/>
          </p:nvSpPr>
          <p:spPr>
            <a:xfrm>
              <a:off x="11210452" y="6782662"/>
              <a:ext cx="976058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033B625A-A8D1-4727-67AA-5D1C6B5C9E57}"/>
                </a:ext>
              </a:extLst>
            </p:cNvPr>
            <p:cNvSpPr/>
            <p:nvPr/>
          </p:nvSpPr>
          <p:spPr>
            <a:xfrm>
              <a:off x="11210454" y="0"/>
              <a:ext cx="973825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9387E32F-850D-CA88-C0F2-64F53F0C16C0}"/>
              </a:ext>
            </a:extLst>
          </p:cNvPr>
          <p:cNvSpPr/>
          <p:nvPr/>
        </p:nvSpPr>
        <p:spPr>
          <a:xfrm>
            <a:off x="103924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90230B4-5F2D-0C1F-C3CE-48B9A00A9FB7}"/>
              </a:ext>
            </a:extLst>
          </p:cNvPr>
          <p:cNvSpPr/>
          <p:nvPr/>
        </p:nvSpPr>
        <p:spPr>
          <a:xfrm>
            <a:off x="366268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60429FF-28E7-BCFB-66FD-0EAA6B28476A}"/>
              </a:ext>
            </a:extLst>
          </p:cNvPr>
          <p:cNvSpPr/>
          <p:nvPr/>
        </p:nvSpPr>
        <p:spPr>
          <a:xfrm>
            <a:off x="628612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32EACF7-2CB1-F5B8-1A19-057967AA3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59684" r="10052" b="23177"/>
          <a:stretch/>
        </p:blipFill>
        <p:spPr>
          <a:xfrm>
            <a:off x="10196729" y="172700"/>
            <a:ext cx="1796327" cy="6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935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FF342-7A64-547A-A0F7-37A18D10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067F12-0F1D-04CD-E421-138A21943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FBSDHFBSFDJKHBV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27EB9C74-E266-7CE3-12C5-72C133A47B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37BE201-38CE-B254-3744-FECFA6D8515A}"/>
              </a:ext>
            </a:extLst>
          </p:cNvPr>
          <p:cNvGrpSpPr/>
          <p:nvPr/>
        </p:nvGrpSpPr>
        <p:grpSpPr>
          <a:xfrm>
            <a:off x="10704787" y="0"/>
            <a:ext cx="1497496" cy="6864171"/>
            <a:chOff x="11210452" y="0"/>
            <a:chExt cx="976058" cy="6864171"/>
          </a:xfrm>
          <a:solidFill>
            <a:srgbClr val="7030A0"/>
          </a:solidFill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88595B4-8F46-F1E7-E43A-A7B44024A40F}"/>
                </a:ext>
              </a:extLst>
            </p:cNvPr>
            <p:cNvSpPr/>
            <p:nvPr/>
          </p:nvSpPr>
          <p:spPr>
            <a:xfrm rot="5400000">
              <a:off x="8724632" y="3397716"/>
              <a:ext cx="6857362" cy="61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9BDE2D35-7F43-2783-DC19-2A5CE69E5C68}"/>
                </a:ext>
              </a:extLst>
            </p:cNvPr>
            <p:cNvSpPr/>
            <p:nvPr/>
          </p:nvSpPr>
          <p:spPr>
            <a:xfrm>
              <a:off x="11210452" y="6782662"/>
              <a:ext cx="976058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033B625A-A8D1-4727-67AA-5D1C6B5C9E57}"/>
                </a:ext>
              </a:extLst>
            </p:cNvPr>
            <p:cNvSpPr/>
            <p:nvPr/>
          </p:nvSpPr>
          <p:spPr>
            <a:xfrm>
              <a:off x="11210454" y="0"/>
              <a:ext cx="973825" cy="81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9387E32F-850D-CA88-C0F2-64F53F0C16C0}"/>
              </a:ext>
            </a:extLst>
          </p:cNvPr>
          <p:cNvSpPr/>
          <p:nvPr/>
        </p:nvSpPr>
        <p:spPr>
          <a:xfrm>
            <a:off x="103924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90230B4-5F2D-0C1F-C3CE-48B9A00A9FB7}"/>
              </a:ext>
            </a:extLst>
          </p:cNvPr>
          <p:cNvSpPr/>
          <p:nvPr/>
        </p:nvSpPr>
        <p:spPr>
          <a:xfrm>
            <a:off x="366268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60429FF-28E7-BCFB-66FD-0EAA6B28476A}"/>
              </a:ext>
            </a:extLst>
          </p:cNvPr>
          <p:cNvSpPr/>
          <p:nvPr/>
        </p:nvSpPr>
        <p:spPr>
          <a:xfrm>
            <a:off x="628612" y="667461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32EACF7-2CB1-F5B8-1A19-057967AA3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59684" r="10052" b="23177"/>
          <a:stretch/>
        </p:blipFill>
        <p:spPr>
          <a:xfrm>
            <a:off x="10196729" y="172700"/>
            <a:ext cx="1796327" cy="6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86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82C3B-D391-BBC5-3101-8F070C063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969F6F-09BC-A80C-ADAC-1F424CCA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053363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AGRADECIMENTOS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57A91D31-ED3D-AF03-A257-993CABADD1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51666C30-FCC1-C600-76E0-D5181B9F662F}"/>
              </a:ext>
            </a:extLst>
          </p:cNvPr>
          <p:cNvGrpSpPr/>
          <p:nvPr/>
        </p:nvGrpSpPr>
        <p:grpSpPr>
          <a:xfrm>
            <a:off x="10687395" y="0"/>
            <a:ext cx="1514882" cy="6864171"/>
            <a:chOff x="10671629" y="0"/>
            <a:chExt cx="1514882" cy="6864171"/>
          </a:xfrm>
          <a:solidFill>
            <a:srgbClr val="7030A0"/>
          </a:solidFill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D2820755-2C01-9329-4280-47C13806D480}"/>
                </a:ext>
              </a:extLst>
            </p:cNvPr>
            <p:cNvSpPr/>
            <p:nvPr/>
          </p:nvSpPr>
          <p:spPr>
            <a:xfrm rot="5400000">
              <a:off x="8683568" y="3354423"/>
              <a:ext cx="6459942" cy="5459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24F9EE3C-737E-9606-FD30-05214D08BC79}"/>
                </a:ext>
              </a:extLst>
            </p:cNvPr>
            <p:cNvSpPr/>
            <p:nvPr/>
          </p:nvSpPr>
          <p:spPr>
            <a:xfrm>
              <a:off x="10671629" y="6408964"/>
              <a:ext cx="1514882" cy="4552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875006E9-11DE-CDD9-3EFD-4C18AA15B46A}"/>
                </a:ext>
              </a:extLst>
            </p:cNvPr>
            <p:cNvSpPr/>
            <p:nvPr/>
          </p:nvSpPr>
          <p:spPr>
            <a:xfrm>
              <a:off x="10671629" y="0"/>
              <a:ext cx="1512650" cy="4552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8" name="Retângulo 27">
            <a:extLst>
              <a:ext uri="{FF2B5EF4-FFF2-40B4-BE49-F238E27FC236}">
                <a16:creationId xmlns:a16="http://schemas.microsoft.com/office/drawing/2014/main" id="{9D65CFEF-AA19-0BB1-F233-65A9C372F384}"/>
              </a:ext>
            </a:extLst>
          </p:cNvPr>
          <p:cNvSpPr/>
          <p:nvPr/>
        </p:nvSpPr>
        <p:spPr>
          <a:xfrm>
            <a:off x="-5489" y="2790497"/>
            <a:ext cx="737010" cy="11981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CF51F9E5-1CF9-884B-51F1-63517F319E7C}"/>
              </a:ext>
            </a:extLst>
          </p:cNvPr>
          <p:cNvSpPr/>
          <p:nvPr/>
        </p:nvSpPr>
        <p:spPr>
          <a:xfrm>
            <a:off x="108905" y="2939870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362FEFAE-E933-5A52-A819-3553AC93D9A0}"/>
              </a:ext>
            </a:extLst>
          </p:cNvPr>
          <p:cNvSpPr/>
          <p:nvPr/>
        </p:nvSpPr>
        <p:spPr>
          <a:xfrm>
            <a:off x="371249" y="2939870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8E162351-A84E-A51E-1E63-E9E4E80394B2}"/>
              </a:ext>
            </a:extLst>
          </p:cNvPr>
          <p:cNvSpPr/>
          <p:nvPr/>
        </p:nvSpPr>
        <p:spPr>
          <a:xfrm>
            <a:off x="633593" y="2939870"/>
            <a:ext cx="195855" cy="6734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202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25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Título do Trabalho</vt:lpstr>
      <vt:lpstr>INTRODUÇÃO</vt:lpstr>
      <vt:lpstr>OBJETIVOS</vt:lpstr>
      <vt:lpstr>METODOLOGIA</vt:lpstr>
      <vt:lpstr>RESULTADOS E DISCUSSÕES</vt:lpstr>
      <vt:lpstr>CONCLUSÃO</vt:lpstr>
      <vt:lpstr>REFERÊNCIAS</vt:lpstr>
      <vt:lpstr>AGRADECIMENTOS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Karolayne Silva Souza</dc:creator>
  <cp:lastModifiedBy>Karolayne Silva Souza</cp:lastModifiedBy>
  <cp:revision>2</cp:revision>
  <dcterms:created xsi:type="dcterms:W3CDTF">2025-11-19T16:11:20Z</dcterms:created>
  <dcterms:modified xsi:type="dcterms:W3CDTF">2026-03-27T00:35:26Z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69660be-af28-47da-9089-2d1b4cd02628_Enabled">
    <vt:lpwstr>true</vt:lpwstr>
  </property>
  <property fmtid="{D5CDD505-2E9C-101B-9397-08002B2CF9AE}" pid="3" name="MSIP_Label_d69660be-af28-47da-9089-2d1b4cd02628_SetDate">
    <vt:lpwstr>2025-11-19T17:05:42Z</vt:lpwstr>
  </property>
  <property fmtid="{D5CDD505-2E9C-101B-9397-08002B2CF9AE}" pid="4" name="MSIP_Label_d69660be-af28-47da-9089-2d1b4cd02628_Method">
    <vt:lpwstr>Standard</vt:lpwstr>
  </property>
  <property fmtid="{D5CDD505-2E9C-101B-9397-08002B2CF9AE}" pid="5" name="MSIP_Label_d69660be-af28-47da-9089-2d1b4cd02628_Name">
    <vt:lpwstr>defa4170-0d19-0005-0004-bc88714345d2</vt:lpwstr>
  </property>
  <property fmtid="{D5CDD505-2E9C-101B-9397-08002B2CF9AE}" pid="6" name="MSIP_Label_d69660be-af28-47da-9089-2d1b4cd02628_SiteId">
    <vt:lpwstr>b80005ed-224e-4286-b89f-6aafa0504b45</vt:lpwstr>
  </property>
  <property fmtid="{D5CDD505-2E9C-101B-9397-08002B2CF9AE}" pid="7" name="MSIP_Label_d69660be-af28-47da-9089-2d1b4cd02628_ActionId">
    <vt:lpwstr>bb6b909b-ef2a-4b05-b7df-4e58fb645be4</vt:lpwstr>
  </property>
  <property fmtid="{D5CDD505-2E9C-101B-9397-08002B2CF9AE}" pid="8" name="MSIP_Label_d69660be-af28-47da-9089-2d1b4cd02628_ContentBits">
    <vt:lpwstr>0</vt:lpwstr>
  </property>
  <property fmtid="{D5CDD505-2E9C-101B-9397-08002B2CF9AE}" pid="9" name="MSIP_Label_d69660be-af28-47da-9089-2d1b4cd02628_Tag">
    <vt:lpwstr>10, 3, 0, 1</vt:lpwstr>
  </property>
</Properties>
</file>